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977" r:id="rId2"/>
    <p:sldId id="1179" r:id="rId3"/>
    <p:sldId id="1180" r:id="rId4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40"/>
    <a:srgbClr val="006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99B8C1-172F-4912-853B-8E38D117F187}" v="38" dt="2025-09-15T06:37:05.310"/>
    <p1510:client id="{DF1DE2DA-30B2-404F-983D-B9E81F9E3367}" v="1" dt="2025-09-15T06:35:15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9" d="100"/>
          <a:sy n="119" d="100"/>
        </p:scale>
        <p:origin x="49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ya Gudvilovich" userId="S::tanya.gudvilovich@danziger.co.il::08d290a9-5a6d-44cc-8454-50f8bad5806a" providerId="AD" clId="Web-{5C2DE53E-FF66-4B48-B306-893739790EC1}"/>
    <pc:docChg chg="modSld">
      <pc:chgData name="Tanya Gudvilovich" userId="S::tanya.gudvilovich@danziger.co.il::08d290a9-5a6d-44cc-8454-50f8bad5806a" providerId="AD" clId="Web-{5C2DE53E-FF66-4B48-B306-893739790EC1}" dt="2024-12-09T11:03:07.214" v="10" actId="20577"/>
      <pc:docMkLst>
        <pc:docMk/>
      </pc:docMkLst>
      <pc:sldChg chg="addSp modSp">
        <pc:chgData name="Tanya Gudvilovich" userId="S::tanya.gudvilovich@danziger.co.il::08d290a9-5a6d-44cc-8454-50f8bad5806a" providerId="AD" clId="Web-{5C2DE53E-FF66-4B48-B306-893739790EC1}" dt="2024-12-09T11:03:07.214" v="10" actId="20577"/>
        <pc:sldMkLst>
          <pc:docMk/>
          <pc:sldMk cId="162220306" sldId="977"/>
        </pc:sldMkLst>
      </pc:sldChg>
    </pc:docChg>
  </pc:docChgLst>
  <pc:docChgLst>
    <pc:chgData name="Tanya Gudvilovich" userId="S::tanya.gudvilovich@danziger.co.il::08d290a9-5a6d-44cc-8454-50f8bad5806a" providerId="AD" clId="Web-{F7A89207-E551-48B7-84A5-17999D4B139F}"/>
    <pc:docChg chg="addSld delSld modSld">
      <pc:chgData name="Tanya Gudvilovich" userId="S::tanya.gudvilovich@danziger.co.il::08d290a9-5a6d-44cc-8454-50f8bad5806a" providerId="AD" clId="Web-{F7A89207-E551-48B7-84A5-17999D4B139F}" dt="2024-12-09T10:36:54.505" v="215"/>
      <pc:docMkLst>
        <pc:docMk/>
      </pc:docMkLst>
      <pc:sldChg chg="addSp delSp modSp">
        <pc:chgData name="Tanya Gudvilovich" userId="S::tanya.gudvilovich@danziger.co.il::08d290a9-5a6d-44cc-8454-50f8bad5806a" providerId="AD" clId="Web-{F7A89207-E551-48B7-84A5-17999D4B139F}" dt="2024-12-09T10:36:54.505" v="215"/>
        <pc:sldMkLst>
          <pc:docMk/>
          <pc:sldMk cId="162220306" sldId="977"/>
        </pc:sldMkLst>
      </pc:sldChg>
      <pc:sldChg chg="del">
        <pc:chgData name="Tanya Gudvilovich" userId="S::tanya.gudvilovich@danziger.co.il::08d290a9-5a6d-44cc-8454-50f8bad5806a" providerId="AD" clId="Web-{F7A89207-E551-48B7-84A5-17999D4B139F}" dt="2024-12-09T10:27:50.076" v="1"/>
        <pc:sldMkLst>
          <pc:docMk/>
          <pc:sldMk cId="3637035985" sldId="1175"/>
        </pc:sldMkLst>
      </pc:sldChg>
      <pc:sldChg chg="add">
        <pc:chgData name="Tanya Gudvilovich" userId="S::tanya.gudvilovich@danziger.co.il::08d290a9-5a6d-44cc-8454-50f8bad5806a" providerId="AD" clId="Web-{F7A89207-E551-48B7-84A5-17999D4B139F}" dt="2024-12-09T10:27:46.232" v="0"/>
        <pc:sldMkLst>
          <pc:docMk/>
          <pc:sldMk cId="1398374611" sldId="1273"/>
        </pc:sldMkLst>
      </pc:sldChg>
    </pc:docChg>
  </pc:docChgLst>
  <pc:docChgLst>
    <pc:chgData name="Atar Krispil" userId="S::atar.krispil@danziger.co.il::2f52faba-168f-468a-b279-d6db877e4698" providerId="AD" clId="Web-{376F465E-DE33-4A73-AF6E-2DB69EF6DB27}"/>
    <pc:docChg chg="modSld">
      <pc:chgData name="Atar Krispil" userId="S::atar.krispil@danziger.co.il::2f52faba-168f-468a-b279-d6db877e4698" providerId="AD" clId="Web-{376F465E-DE33-4A73-AF6E-2DB69EF6DB27}" dt="2025-01-01T14:57:07.861" v="2" actId="1076"/>
      <pc:docMkLst>
        <pc:docMk/>
      </pc:docMkLst>
      <pc:sldChg chg="modSp">
        <pc:chgData name="Atar Krispil" userId="S::atar.krispil@danziger.co.il::2f52faba-168f-468a-b279-d6db877e4698" providerId="AD" clId="Web-{376F465E-DE33-4A73-AF6E-2DB69EF6DB27}" dt="2025-01-01T14:57:07.861" v="2" actId="1076"/>
        <pc:sldMkLst>
          <pc:docMk/>
          <pc:sldMk cId="162220306" sldId="977"/>
        </pc:sldMkLst>
      </pc:sldChg>
    </pc:docChg>
  </pc:docChgLst>
  <pc:docChgLst>
    <pc:chgData name="Ohad Shafran" userId="0caf4918-e13f-4dd9-a50c-9e3a49102c9c" providerId="ADAL" clId="{AAC6A243-3EEE-4728-8BCD-B9A0F8CD2649}"/>
    <pc:docChg chg="undo custSel modSld">
      <pc:chgData name="Ohad Shafran" userId="0caf4918-e13f-4dd9-a50c-9e3a49102c9c" providerId="ADAL" clId="{AAC6A243-3EEE-4728-8BCD-B9A0F8CD2649}" dt="2025-09-09T07:21:19.759" v="40" actId="20577"/>
      <pc:docMkLst>
        <pc:docMk/>
      </pc:docMkLst>
      <pc:sldChg chg="modSp mod">
        <pc:chgData name="Ohad Shafran" userId="0caf4918-e13f-4dd9-a50c-9e3a49102c9c" providerId="ADAL" clId="{AAC6A243-3EEE-4728-8BCD-B9A0F8CD2649}" dt="2025-09-09T07:19:47.693" v="10" actId="14734"/>
        <pc:sldMkLst>
          <pc:docMk/>
          <pc:sldMk cId="1616431033" sldId="1179"/>
        </pc:sldMkLst>
        <pc:spChg chg="mod">
          <ac:chgData name="Ohad Shafran" userId="0caf4918-e13f-4dd9-a50c-9e3a49102c9c" providerId="ADAL" clId="{AAC6A243-3EEE-4728-8BCD-B9A0F8CD2649}" dt="2025-09-09T07:18:04.603" v="8" actId="20577"/>
          <ac:spMkLst>
            <pc:docMk/>
            <pc:sldMk cId="1616431033" sldId="1179"/>
            <ac:spMk id="8" creationId="{CFF91327-9C83-1F8A-1D6C-4F549FD65787}"/>
          </ac:spMkLst>
        </pc:spChg>
        <pc:graphicFrameChg chg="mod modGraphic">
          <ac:chgData name="Ohad Shafran" userId="0caf4918-e13f-4dd9-a50c-9e3a49102c9c" providerId="ADAL" clId="{AAC6A243-3EEE-4728-8BCD-B9A0F8CD2649}" dt="2025-09-09T07:19:47.693" v="10" actId="14734"/>
          <ac:graphicFrameMkLst>
            <pc:docMk/>
            <pc:sldMk cId="1616431033" sldId="1179"/>
            <ac:graphicFrameMk id="13" creationId="{2AABDE65-1389-2A90-0B80-1EE0BAB1A92D}"/>
          </ac:graphicFrameMkLst>
        </pc:graphicFrameChg>
      </pc:sldChg>
      <pc:sldChg chg="modSp mod">
        <pc:chgData name="Ohad Shafran" userId="0caf4918-e13f-4dd9-a50c-9e3a49102c9c" providerId="ADAL" clId="{AAC6A243-3EEE-4728-8BCD-B9A0F8CD2649}" dt="2025-09-09T07:21:19.759" v="40" actId="20577"/>
        <pc:sldMkLst>
          <pc:docMk/>
          <pc:sldMk cId="2944163930" sldId="1180"/>
        </pc:sldMkLst>
        <pc:spChg chg="mod">
          <ac:chgData name="Ohad Shafran" userId="0caf4918-e13f-4dd9-a50c-9e3a49102c9c" providerId="ADAL" clId="{AAC6A243-3EEE-4728-8BCD-B9A0F8CD2649}" dt="2025-09-09T07:21:19.759" v="40" actId="20577"/>
          <ac:spMkLst>
            <pc:docMk/>
            <pc:sldMk cId="2944163930" sldId="1180"/>
            <ac:spMk id="7" creationId="{63AF11F7-C618-00E1-69DA-E248AD181543}"/>
          </ac:spMkLst>
        </pc:spChg>
        <pc:graphicFrameChg chg="mod modGraphic">
          <ac:chgData name="Ohad Shafran" userId="0caf4918-e13f-4dd9-a50c-9e3a49102c9c" providerId="ADAL" clId="{AAC6A243-3EEE-4728-8BCD-B9A0F8CD2649}" dt="2025-09-09T07:20:44.713" v="13" actId="20577"/>
          <ac:graphicFrameMkLst>
            <pc:docMk/>
            <pc:sldMk cId="2944163930" sldId="1180"/>
            <ac:graphicFrameMk id="9" creationId="{45C45627-3A15-DEFB-CBD0-F704E46C441E}"/>
          </ac:graphicFrameMkLst>
        </pc:graphicFrameChg>
      </pc:sldChg>
    </pc:docChg>
  </pc:docChgLst>
  <pc:docChgLst>
    <pc:chgData name="Ohad Shafran" userId="0caf4918-e13f-4dd9-a50c-9e3a49102c9c" providerId="ADAL" clId="{3F150A94-C69A-4F55-B65A-E13E0CB93904}"/>
    <pc:docChg chg="custSel delSld modSld">
      <pc:chgData name="Ohad Shafran" userId="0caf4918-e13f-4dd9-a50c-9e3a49102c9c" providerId="ADAL" clId="{3F150A94-C69A-4F55-B65A-E13E0CB93904}" dt="2025-08-19T10:30:49.347" v="65" actId="20577"/>
      <pc:docMkLst>
        <pc:docMk/>
      </pc:docMkLst>
      <pc:sldChg chg="addSp delSp modSp mod">
        <pc:chgData name="Ohad Shafran" userId="0caf4918-e13f-4dd9-a50c-9e3a49102c9c" providerId="ADAL" clId="{3F150A94-C69A-4F55-B65A-E13E0CB93904}" dt="2025-08-19T10:30:36.113" v="56" actId="20577"/>
        <pc:sldMkLst>
          <pc:docMk/>
          <pc:sldMk cId="162220306" sldId="977"/>
        </pc:sldMkLst>
        <pc:spChg chg="mod">
          <ac:chgData name="Ohad Shafran" userId="0caf4918-e13f-4dd9-a50c-9e3a49102c9c" providerId="ADAL" clId="{3F150A94-C69A-4F55-B65A-E13E0CB93904}" dt="2025-08-19T10:29:33.407" v="20" actId="20577"/>
          <ac:spMkLst>
            <pc:docMk/>
            <pc:sldMk cId="162220306" sldId="977"/>
            <ac:spMk id="6" creationId="{00000000-0000-0000-0000-000000000000}"/>
          </ac:spMkLst>
        </pc:spChg>
        <pc:spChg chg="mod">
          <ac:chgData name="Ohad Shafran" userId="0caf4918-e13f-4dd9-a50c-9e3a49102c9c" providerId="ADAL" clId="{3F150A94-C69A-4F55-B65A-E13E0CB93904}" dt="2025-08-19T10:30:30.547" v="43" actId="20577"/>
          <ac:spMkLst>
            <pc:docMk/>
            <pc:sldMk cId="162220306" sldId="977"/>
            <ac:spMk id="7" creationId="{00000000-0000-0000-0000-000000000000}"/>
          </ac:spMkLst>
        </pc:spChg>
        <pc:graphicFrameChg chg="modGraphic">
          <ac:chgData name="Ohad Shafran" userId="0caf4918-e13f-4dd9-a50c-9e3a49102c9c" providerId="ADAL" clId="{3F150A94-C69A-4F55-B65A-E13E0CB93904}" dt="2025-08-19T10:30:36.113" v="56" actId="20577"/>
          <ac:graphicFrameMkLst>
            <pc:docMk/>
            <pc:sldMk cId="162220306" sldId="977"/>
            <ac:graphicFrameMk id="15" creationId="{75C97A39-1B3B-0A27-5360-5BCAC9990B1F}"/>
          </ac:graphicFrameMkLst>
        </pc:graphicFrameChg>
        <pc:picChg chg="add mod">
          <ac:chgData name="Ohad Shafran" userId="0caf4918-e13f-4dd9-a50c-9e3a49102c9c" providerId="ADAL" clId="{3F150A94-C69A-4F55-B65A-E13E0CB93904}" dt="2025-08-19T10:30:19.863" v="22" actId="1076"/>
          <ac:picMkLst>
            <pc:docMk/>
            <pc:sldMk cId="162220306" sldId="977"/>
            <ac:picMk id="5" creationId="{3981B0F6-5459-9B81-0DF0-F0434997FA72}"/>
          </ac:picMkLst>
        </pc:picChg>
      </pc:sldChg>
      <pc:sldChg chg="modSp mod">
        <pc:chgData name="Ohad Shafran" userId="0caf4918-e13f-4dd9-a50c-9e3a49102c9c" providerId="ADAL" clId="{3F150A94-C69A-4F55-B65A-E13E0CB93904}" dt="2025-08-19T10:30:45.699" v="61" actId="20577"/>
        <pc:sldMkLst>
          <pc:docMk/>
          <pc:sldMk cId="1616431033" sldId="1179"/>
        </pc:sldMkLst>
        <pc:spChg chg="mod">
          <ac:chgData name="Ohad Shafran" userId="0caf4918-e13f-4dd9-a50c-9e3a49102c9c" providerId="ADAL" clId="{3F150A94-C69A-4F55-B65A-E13E0CB93904}" dt="2025-08-19T10:30:45.699" v="61" actId="20577"/>
          <ac:spMkLst>
            <pc:docMk/>
            <pc:sldMk cId="1616431033" sldId="1179"/>
            <ac:spMk id="2" creationId="{ABD3D25D-691F-9756-AAE2-10920E83756F}"/>
          </ac:spMkLst>
        </pc:spChg>
      </pc:sldChg>
      <pc:sldChg chg="modSp mod">
        <pc:chgData name="Ohad Shafran" userId="0caf4918-e13f-4dd9-a50c-9e3a49102c9c" providerId="ADAL" clId="{3F150A94-C69A-4F55-B65A-E13E0CB93904}" dt="2025-08-19T10:30:49.347" v="65" actId="20577"/>
        <pc:sldMkLst>
          <pc:docMk/>
          <pc:sldMk cId="2944163930" sldId="1180"/>
        </pc:sldMkLst>
        <pc:spChg chg="mod">
          <ac:chgData name="Ohad Shafran" userId="0caf4918-e13f-4dd9-a50c-9e3a49102c9c" providerId="ADAL" clId="{3F150A94-C69A-4F55-B65A-E13E0CB93904}" dt="2025-08-19T10:30:49.347" v="65" actId="20577"/>
          <ac:spMkLst>
            <pc:docMk/>
            <pc:sldMk cId="2944163930" sldId="1180"/>
            <ac:spMk id="2" creationId="{02FCDE95-E0E2-86F1-EDDB-24A531DD8963}"/>
          </ac:spMkLst>
        </pc:spChg>
      </pc:sldChg>
      <pc:sldChg chg="del">
        <pc:chgData name="Ohad Shafran" userId="0caf4918-e13f-4dd9-a50c-9e3a49102c9c" providerId="ADAL" clId="{3F150A94-C69A-4F55-B65A-E13E0CB93904}" dt="2025-08-19T10:30:43.073" v="57" actId="2696"/>
        <pc:sldMkLst>
          <pc:docMk/>
          <pc:sldMk cId="1398374611" sldId="1273"/>
        </pc:sldMkLst>
      </pc:sldChg>
      <pc:sldMasterChg chg="delSldLayout">
        <pc:chgData name="Ohad Shafran" userId="0caf4918-e13f-4dd9-a50c-9e3a49102c9c" providerId="ADAL" clId="{3F150A94-C69A-4F55-B65A-E13E0CB93904}" dt="2025-08-19T10:30:43.073" v="57" actId="2696"/>
        <pc:sldMasterMkLst>
          <pc:docMk/>
          <pc:sldMasterMk cId="1619471391" sldId="2147483648"/>
        </pc:sldMasterMkLst>
        <pc:sldLayoutChg chg="del">
          <pc:chgData name="Ohad Shafran" userId="0caf4918-e13f-4dd9-a50c-9e3a49102c9c" providerId="ADAL" clId="{3F150A94-C69A-4F55-B65A-E13E0CB93904}" dt="2025-08-19T10:30:43.073" v="57" actId="2696"/>
          <pc:sldLayoutMkLst>
            <pc:docMk/>
            <pc:sldMasterMk cId="1619471391" sldId="2147483648"/>
            <pc:sldLayoutMk cId="1543239747" sldId="2147483660"/>
          </pc:sldLayoutMkLst>
        </pc:sldLayoutChg>
      </pc:sldMasterChg>
    </pc:docChg>
  </pc:docChgLst>
  <pc:docChgLst>
    <pc:chgData name="Ortal Zemach" userId="S::ortal.zemach@danziger.co.il::d72a269b-d361-4d8d-9777-903a65aa0547" providerId="AD" clId="Web-{DF1DE2DA-30B2-404F-983D-B9E81F9E3367}"/>
    <pc:docChg chg="modSld">
      <pc:chgData name="Ortal Zemach" userId="S::ortal.zemach@danziger.co.il::d72a269b-d361-4d8d-9777-903a65aa0547" providerId="AD" clId="Web-{DF1DE2DA-30B2-404F-983D-B9E81F9E3367}" dt="2025-09-15T06:35:15.840" v="0"/>
      <pc:docMkLst>
        <pc:docMk/>
      </pc:docMkLst>
      <pc:sldChg chg="modSp">
        <pc:chgData name="Ortal Zemach" userId="S::ortal.zemach@danziger.co.il::d72a269b-d361-4d8d-9777-903a65aa0547" providerId="AD" clId="Web-{DF1DE2DA-30B2-404F-983D-B9E81F9E3367}" dt="2025-09-15T06:35:15.840" v="0"/>
        <pc:sldMkLst>
          <pc:docMk/>
          <pc:sldMk cId="162220306" sldId="977"/>
        </pc:sldMkLst>
        <pc:spChg chg="mod">
          <ac:chgData name="Ortal Zemach" userId="S::ortal.zemach@danziger.co.il::d72a269b-d361-4d8d-9777-903a65aa0547" providerId="AD" clId="Web-{DF1DE2DA-30B2-404F-983D-B9E81F9E3367}" dt="2025-09-15T06:35:15.840" v="0"/>
          <ac:spMkLst>
            <pc:docMk/>
            <pc:sldMk cId="162220306" sldId="977"/>
            <ac:spMk id="7" creationId="{00000000-0000-0000-0000-000000000000}"/>
          </ac:spMkLst>
        </pc:spChg>
      </pc:sldChg>
    </pc:docChg>
  </pc:docChgLst>
  <pc:docChgLst>
    <pc:chgData name="Ohad Shafran" userId="0caf4918-e13f-4dd9-a50c-9e3a49102c9c" providerId="ADAL" clId="{DC23B676-EB78-4E9C-9353-4AD81A56BDA9}"/>
    <pc:docChg chg="modSld">
      <pc:chgData name="Ohad Shafran" userId="0caf4918-e13f-4dd9-a50c-9e3a49102c9c" providerId="ADAL" clId="{DC23B676-EB78-4E9C-9353-4AD81A56BDA9}" dt="2025-09-07T04:44:15.940" v="77" actId="20577"/>
      <pc:docMkLst>
        <pc:docMk/>
      </pc:docMkLst>
      <pc:sldChg chg="modSp mod">
        <pc:chgData name="Ohad Shafran" userId="0caf4918-e13f-4dd9-a50c-9e3a49102c9c" providerId="ADAL" clId="{DC23B676-EB78-4E9C-9353-4AD81A56BDA9}" dt="2025-09-07T04:42:18.407" v="20" actId="6549"/>
        <pc:sldMkLst>
          <pc:docMk/>
          <pc:sldMk cId="1616431033" sldId="1179"/>
        </pc:sldMkLst>
        <pc:spChg chg="mod">
          <ac:chgData name="Ohad Shafran" userId="0caf4918-e13f-4dd9-a50c-9e3a49102c9c" providerId="ADAL" clId="{DC23B676-EB78-4E9C-9353-4AD81A56BDA9}" dt="2025-09-07T04:40:24.743" v="0" actId="108"/>
          <ac:spMkLst>
            <pc:docMk/>
            <pc:sldMk cId="1616431033" sldId="1179"/>
            <ac:spMk id="8" creationId="{CFF91327-9C83-1F8A-1D6C-4F549FD65787}"/>
          </ac:spMkLst>
        </pc:spChg>
        <pc:graphicFrameChg chg="modGraphic">
          <ac:chgData name="Ohad Shafran" userId="0caf4918-e13f-4dd9-a50c-9e3a49102c9c" providerId="ADAL" clId="{DC23B676-EB78-4E9C-9353-4AD81A56BDA9}" dt="2025-09-07T04:42:01.527" v="17" actId="20577"/>
          <ac:graphicFrameMkLst>
            <pc:docMk/>
            <pc:sldMk cId="1616431033" sldId="1179"/>
            <ac:graphicFrameMk id="12" creationId="{6E32E161-05CF-D4B0-6707-CEF42278C52F}"/>
          </ac:graphicFrameMkLst>
        </pc:graphicFrameChg>
        <pc:graphicFrameChg chg="mod modGraphic">
          <ac:chgData name="Ohad Shafran" userId="0caf4918-e13f-4dd9-a50c-9e3a49102c9c" providerId="ADAL" clId="{DC23B676-EB78-4E9C-9353-4AD81A56BDA9}" dt="2025-09-07T04:42:18.407" v="20" actId="6549"/>
          <ac:graphicFrameMkLst>
            <pc:docMk/>
            <pc:sldMk cId="1616431033" sldId="1179"/>
            <ac:graphicFrameMk id="13" creationId="{2AABDE65-1389-2A90-0B80-1EE0BAB1A92D}"/>
          </ac:graphicFrameMkLst>
        </pc:graphicFrameChg>
      </pc:sldChg>
      <pc:sldChg chg="modSp mod">
        <pc:chgData name="Ohad Shafran" userId="0caf4918-e13f-4dd9-a50c-9e3a49102c9c" providerId="ADAL" clId="{DC23B676-EB78-4E9C-9353-4AD81A56BDA9}" dt="2025-09-07T04:44:15.940" v="77" actId="20577"/>
        <pc:sldMkLst>
          <pc:docMk/>
          <pc:sldMk cId="2944163930" sldId="1180"/>
        </pc:sldMkLst>
        <pc:spChg chg="mod">
          <ac:chgData name="Ohad Shafran" userId="0caf4918-e13f-4dd9-a50c-9e3a49102c9c" providerId="ADAL" clId="{DC23B676-EB78-4E9C-9353-4AD81A56BDA9}" dt="2025-09-07T04:43:17.487" v="39" actId="20577"/>
          <ac:spMkLst>
            <pc:docMk/>
            <pc:sldMk cId="2944163930" sldId="1180"/>
            <ac:spMk id="4" creationId="{01E312B2-0660-F86D-97F7-A5354701EE32}"/>
          </ac:spMkLst>
        </pc:spChg>
        <pc:graphicFrameChg chg="mod modGraphic">
          <ac:chgData name="Ohad Shafran" userId="0caf4918-e13f-4dd9-a50c-9e3a49102c9c" providerId="ADAL" clId="{DC23B676-EB78-4E9C-9353-4AD81A56BDA9}" dt="2025-09-07T04:44:15.940" v="77" actId="20577"/>
          <ac:graphicFrameMkLst>
            <pc:docMk/>
            <pc:sldMk cId="2944163930" sldId="1180"/>
            <ac:graphicFrameMk id="5" creationId="{BE7A41FC-7FFB-C685-53AE-935947205B94}"/>
          </ac:graphicFrameMkLst>
        </pc:graphicFrameChg>
      </pc:sldChg>
    </pc:docChg>
  </pc:docChgLst>
  <pc:docChgLst>
    <pc:chgData name="canto" userId="S::canto@danziger.co.il::abf9e56a-96b2-4f77-a5ba-3fe5b5f391eb" providerId="AD" clId="Web-{8461B397-F639-4CB6-A45F-27487468F7CC}"/>
    <pc:docChg chg="modSld">
      <pc:chgData name="canto" userId="S::canto@danziger.co.il::abf9e56a-96b2-4f77-a5ba-3fe5b5f391eb" providerId="AD" clId="Web-{8461B397-F639-4CB6-A45F-27487468F7CC}" dt="2024-11-06T11:47:06.500" v="135"/>
      <pc:docMkLst>
        <pc:docMk/>
      </pc:docMkLst>
      <pc:sldChg chg="addSp delSp modSp">
        <pc:chgData name="canto" userId="S::canto@danziger.co.il::abf9e56a-96b2-4f77-a5ba-3fe5b5f391eb" providerId="AD" clId="Web-{8461B397-F639-4CB6-A45F-27487468F7CC}" dt="2024-11-06T11:45:51.405" v="104"/>
        <pc:sldMkLst>
          <pc:docMk/>
          <pc:sldMk cId="162220306" sldId="977"/>
        </pc:sldMkLst>
      </pc:sldChg>
      <pc:sldChg chg="addSp delSp modSp">
        <pc:chgData name="canto" userId="S::canto@danziger.co.il::abf9e56a-96b2-4f77-a5ba-3fe5b5f391eb" providerId="AD" clId="Web-{8461B397-F639-4CB6-A45F-27487468F7CC}" dt="2024-11-06T11:47:06.500" v="135"/>
        <pc:sldMkLst>
          <pc:docMk/>
          <pc:sldMk cId="3637035985" sldId="1175"/>
        </pc:sldMkLst>
      </pc:sldChg>
    </pc:docChg>
  </pc:docChgLst>
  <pc:docChgLst>
    <pc:chgData name="Jonah Brown" userId="S::jonah.brown@danziger.co.il::4a0243f6-7257-4e0c-8ee7-e9733b51522e" providerId="AD" clId="Web-{1248FFBE-7568-4C47-B41E-5F8768C58175}"/>
    <pc:docChg chg="modSld">
      <pc:chgData name="Jonah Brown" userId="S::jonah.brown@danziger.co.il::4a0243f6-7257-4e0c-8ee7-e9733b51522e" providerId="AD" clId="Web-{1248FFBE-7568-4C47-B41E-5F8768C58175}" dt="2025-09-04T13:39:43.999" v="17" actId="20577"/>
      <pc:docMkLst>
        <pc:docMk/>
      </pc:docMkLst>
      <pc:sldChg chg="modSp">
        <pc:chgData name="Jonah Brown" userId="S::jonah.brown@danziger.co.il::4a0243f6-7257-4e0c-8ee7-e9733b51522e" providerId="AD" clId="Web-{1248FFBE-7568-4C47-B41E-5F8768C58175}" dt="2025-09-04T13:39:43.999" v="17" actId="20577"/>
        <pc:sldMkLst>
          <pc:docMk/>
          <pc:sldMk cId="162220306" sldId="977"/>
        </pc:sldMkLst>
        <pc:spChg chg="mod">
          <ac:chgData name="Jonah Brown" userId="S::jonah.brown@danziger.co.il::4a0243f6-7257-4e0c-8ee7-e9733b51522e" providerId="AD" clId="Web-{1248FFBE-7568-4C47-B41E-5F8768C58175}" dt="2025-09-04T13:39:43.999" v="17" actId="20577"/>
          <ac:spMkLst>
            <pc:docMk/>
            <pc:sldMk cId="162220306" sldId="977"/>
            <ac:spMk id="7" creationId="{00000000-0000-0000-0000-000000000000}"/>
          </ac:spMkLst>
        </pc:spChg>
      </pc:sldChg>
    </pc:docChg>
  </pc:docChgLst>
  <pc:docChgLst>
    <pc:chgData name="Yaron Erez" userId="S::yaron.erez@danziger.co.il::0bfa1757-4bf3-4d18-90a8-ba249c9b296b" providerId="AD" clId="Web-{408CB489-91BC-4484-A17C-77ED03CE57E2}"/>
    <pc:docChg chg="modSld">
      <pc:chgData name="Yaron Erez" userId="S::yaron.erez@danziger.co.il::0bfa1757-4bf3-4d18-90a8-ba249c9b296b" providerId="AD" clId="Web-{408CB489-91BC-4484-A17C-77ED03CE57E2}" dt="2025-08-20T07:18:25.860" v="151"/>
      <pc:docMkLst>
        <pc:docMk/>
      </pc:docMkLst>
      <pc:sldChg chg="modSp">
        <pc:chgData name="Yaron Erez" userId="S::yaron.erez@danziger.co.il::0bfa1757-4bf3-4d18-90a8-ba249c9b296b" providerId="AD" clId="Web-{408CB489-91BC-4484-A17C-77ED03CE57E2}" dt="2025-08-20T07:15:56.827" v="92"/>
        <pc:sldMkLst>
          <pc:docMk/>
          <pc:sldMk cId="1616431033" sldId="1179"/>
        </pc:sldMkLst>
        <pc:spChg chg="mod">
          <ac:chgData name="Yaron Erez" userId="S::yaron.erez@danziger.co.il::0bfa1757-4bf3-4d18-90a8-ba249c9b296b" providerId="AD" clId="Web-{408CB489-91BC-4484-A17C-77ED03CE57E2}" dt="2025-08-20T07:15:23.358" v="72" actId="20577"/>
          <ac:spMkLst>
            <pc:docMk/>
            <pc:sldMk cId="1616431033" sldId="1179"/>
            <ac:spMk id="8" creationId="{CFF91327-9C83-1F8A-1D6C-4F549FD65787}"/>
          </ac:spMkLst>
        </pc:spChg>
        <pc:graphicFrameChg chg="mod modGraphic">
          <ac:chgData name="Yaron Erez" userId="S::yaron.erez@danziger.co.il::0bfa1757-4bf3-4d18-90a8-ba249c9b296b" providerId="AD" clId="Web-{408CB489-91BC-4484-A17C-77ED03CE57E2}" dt="2025-08-20T07:15:56.827" v="92"/>
          <ac:graphicFrameMkLst>
            <pc:docMk/>
            <pc:sldMk cId="1616431033" sldId="1179"/>
            <ac:graphicFrameMk id="13" creationId="{2AABDE65-1389-2A90-0B80-1EE0BAB1A92D}"/>
          </ac:graphicFrameMkLst>
        </pc:graphicFrameChg>
      </pc:sldChg>
      <pc:sldChg chg="modSp">
        <pc:chgData name="Yaron Erez" userId="S::yaron.erez@danziger.co.il::0bfa1757-4bf3-4d18-90a8-ba249c9b296b" providerId="AD" clId="Web-{408CB489-91BC-4484-A17C-77ED03CE57E2}" dt="2025-08-20T07:18:25.860" v="151"/>
        <pc:sldMkLst>
          <pc:docMk/>
          <pc:sldMk cId="2944163930" sldId="1180"/>
        </pc:sldMkLst>
        <pc:spChg chg="mod">
          <ac:chgData name="Yaron Erez" userId="S::yaron.erez@danziger.co.il::0bfa1757-4bf3-4d18-90a8-ba249c9b296b" providerId="AD" clId="Web-{408CB489-91BC-4484-A17C-77ED03CE57E2}" dt="2025-08-20T07:11:32.324" v="29" actId="20577"/>
          <ac:spMkLst>
            <pc:docMk/>
            <pc:sldMk cId="2944163930" sldId="1180"/>
            <ac:spMk id="4" creationId="{01E312B2-0660-F86D-97F7-A5354701EE32}"/>
          </ac:spMkLst>
        </pc:spChg>
        <pc:spChg chg="mod">
          <ac:chgData name="Yaron Erez" userId="S::yaron.erez@danziger.co.il::0bfa1757-4bf3-4d18-90a8-ba249c9b296b" providerId="AD" clId="Web-{408CB489-91BC-4484-A17C-77ED03CE57E2}" dt="2025-08-20T07:17:27.891" v="119" actId="20577"/>
          <ac:spMkLst>
            <pc:docMk/>
            <pc:sldMk cId="2944163930" sldId="1180"/>
            <ac:spMk id="7" creationId="{63AF11F7-C618-00E1-69DA-E248AD181543}"/>
          </ac:spMkLst>
        </pc:spChg>
        <pc:graphicFrameChg chg="mod modGraphic">
          <ac:chgData name="Yaron Erez" userId="S::yaron.erez@danziger.co.il::0bfa1757-4bf3-4d18-90a8-ba249c9b296b" providerId="AD" clId="Web-{408CB489-91BC-4484-A17C-77ED03CE57E2}" dt="2025-08-20T07:18:25.860" v="151"/>
          <ac:graphicFrameMkLst>
            <pc:docMk/>
            <pc:sldMk cId="2944163930" sldId="1180"/>
            <ac:graphicFrameMk id="5" creationId="{BE7A41FC-7FFB-C685-53AE-935947205B94}"/>
          </ac:graphicFrameMkLst>
        </pc:graphicFrameChg>
      </pc:sldChg>
    </pc:docChg>
  </pc:docChgLst>
  <pc:docChgLst>
    <pc:chgData name="Tanya Gudvilovich" userId="S::tanya.gudvilovich@danziger.co.il::08d290a9-5a6d-44cc-8454-50f8bad5806a" providerId="AD" clId="Web-{55A2EEEE-4B4B-487A-AFC9-8B3103717E44}"/>
    <pc:docChg chg="modSld">
      <pc:chgData name="Tanya Gudvilovich" userId="S::tanya.gudvilovich@danziger.co.il::08d290a9-5a6d-44cc-8454-50f8bad5806a" providerId="AD" clId="Web-{55A2EEEE-4B4B-487A-AFC9-8B3103717E44}" dt="2024-12-05T14:50:53.251" v="400"/>
      <pc:docMkLst>
        <pc:docMk/>
      </pc:docMkLst>
      <pc:sldChg chg="modSp">
        <pc:chgData name="Tanya Gudvilovich" userId="S::tanya.gudvilovich@danziger.co.il::08d290a9-5a6d-44cc-8454-50f8bad5806a" providerId="AD" clId="Web-{55A2EEEE-4B4B-487A-AFC9-8B3103717E44}" dt="2024-12-05T14:26:46.719" v="14" actId="20577"/>
        <pc:sldMkLst>
          <pc:docMk/>
          <pc:sldMk cId="162220306" sldId="977"/>
        </pc:sldMkLst>
      </pc:sldChg>
      <pc:sldChg chg="delSp modSp">
        <pc:chgData name="Tanya Gudvilovich" userId="S::tanya.gudvilovich@danziger.co.il::08d290a9-5a6d-44cc-8454-50f8bad5806a" providerId="AD" clId="Web-{55A2EEEE-4B4B-487A-AFC9-8B3103717E44}" dt="2024-12-05T14:26:57.563" v="18" actId="20577"/>
        <pc:sldMkLst>
          <pc:docMk/>
          <pc:sldMk cId="3637035985" sldId="1175"/>
        </pc:sldMkLst>
      </pc:sldChg>
      <pc:sldChg chg="modSp">
        <pc:chgData name="Tanya Gudvilovich" userId="S::tanya.gudvilovich@danziger.co.il::08d290a9-5a6d-44cc-8454-50f8bad5806a" providerId="AD" clId="Web-{55A2EEEE-4B4B-487A-AFC9-8B3103717E44}" dt="2024-12-05T14:39:36.806" v="201" actId="20577"/>
        <pc:sldMkLst>
          <pc:docMk/>
          <pc:sldMk cId="1616431033" sldId="1179"/>
        </pc:sldMkLst>
      </pc:sldChg>
      <pc:sldChg chg="addSp delSp modSp">
        <pc:chgData name="Tanya Gudvilovich" userId="S::tanya.gudvilovich@danziger.co.il::08d290a9-5a6d-44cc-8454-50f8bad5806a" providerId="AD" clId="Web-{55A2EEEE-4B4B-487A-AFC9-8B3103717E44}" dt="2024-12-05T14:50:53.251" v="400"/>
        <pc:sldMkLst>
          <pc:docMk/>
          <pc:sldMk cId="2944163930" sldId="1180"/>
        </pc:sldMkLst>
      </pc:sldChg>
    </pc:docChg>
  </pc:docChgLst>
  <pc:docChgLst>
    <pc:chgData name="Ortal Zemach" userId="S::ortal.zemach@danziger.co.il::d72a269b-d361-4d8d-9777-903a65aa0547" providerId="AD" clId="Web-{1B7F5C58-F85F-4876-83C7-D752714DE2FA}"/>
    <pc:docChg chg="modSld">
      <pc:chgData name="Ortal Zemach" userId="S::ortal.zemach@danziger.co.il::d72a269b-d361-4d8d-9777-903a65aa0547" providerId="AD" clId="Web-{1B7F5C58-F85F-4876-83C7-D752714DE2FA}" dt="2025-09-11T13:50:27.024" v="7" actId="1076"/>
      <pc:docMkLst>
        <pc:docMk/>
      </pc:docMkLst>
      <pc:sldChg chg="modSp">
        <pc:chgData name="Ortal Zemach" userId="S::ortal.zemach@danziger.co.il::d72a269b-d361-4d8d-9777-903a65aa0547" providerId="AD" clId="Web-{1B7F5C58-F85F-4876-83C7-D752714DE2FA}" dt="2025-09-11T13:50:27.024" v="7" actId="1076"/>
        <pc:sldMkLst>
          <pc:docMk/>
          <pc:sldMk cId="162220306" sldId="977"/>
        </pc:sldMkLst>
        <pc:spChg chg="mod">
          <ac:chgData name="Ortal Zemach" userId="S::ortal.zemach@danziger.co.il::d72a269b-d361-4d8d-9777-903a65aa0547" providerId="AD" clId="Web-{1B7F5C58-F85F-4876-83C7-D752714DE2FA}" dt="2025-09-11T13:50:27.024" v="7" actId="1076"/>
          <ac:spMkLst>
            <pc:docMk/>
            <pc:sldMk cId="162220306" sldId="977"/>
            <ac:spMk id="6" creationId="{00000000-0000-0000-0000-000000000000}"/>
          </ac:spMkLst>
        </pc:spChg>
      </pc:sldChg>
      <pc:sldChg chg="modSp">
        <pc:chgData name="Ortal Zemach" userId="S::ortal.zemach@danziger.co.il::d72a269b-d361-4d8d-9777-903a65aa0547" providerId="AD" clId="Web-{1B7F5C58-F85F-4876-83C7-D752714DE2FA}" dt="2025-09-11T13:50:15.571" v="3" actId="20577"/>
        <pc:sldMkLst>
          <pc:docMk/>
          <pc:sldMk cId="1616431033" sldId="1179"/>
        </pc:sldMkLst>
        <pc:spChg chg="mod">
          <ac:chgData name="Ortal Zemach" userId="S::ortal.zemach@danziger.co.il::d72a269b-d361-4d8d-9777-903a65aa0547" providerId="AD" clId="Web-{1B7F5C58-F85F-4876-83C7-D752714DE2FA}" dt="2025-09-11T13:50:15.571" v="3" actId="20577"/>
          <ac:spMkLst>
            <pc:docMk/>
            <pc:sldMk cId="1616431033" sldId="1179"/>
            <ac:spMk id="2" creationId="{ABD3D25D-691F-9756-AAE2-10920E83756F}"/>
          </ac:spMkLst>
        </pc:spChg>
      </pc:sldChg>
    </pc:docChg>
  </pc:docChgLst>
  <pc:docChgLst>
    <pc:chgData name="Ortal Zemach" userId="S::ortal.zemach@danziger.co.il::d72a269b-d361-4d8d-9777-903a65aa0547" providerId="AD" clId="Web-{CE99B8C1-172F-4912-853B-8E38D117F187}"/>
    <pc:docChg chg="modSld">
      <pc:chgData name="Ortal Zemach" userId="S::ortal.zemach@danziger.co.il::d72a269b-d361-4d8d-9777-903a65aa0547" providerId="AD" clId="Web-{CE99B8C1-172F-4912-853B-8E38D117F187}" dt="2025-09-15T06:37:05.045" v="26" actId="20577"/>
      <pc:docMkLst>
        <pc:docMk/>
      </pc:docMkLst>
      <pc:sldChg chg="modSp">
        <pc:chgData name="Ortal Zemach" userId="S::ortal.zemach@danziger.co.il::d72a269b-d361-4d8d-9777-903a65aa0547" providerId="AD" clId="Web-{CE99B8C1-172F-4912-853B-8E38D117F187}" dt="2025-09-15T06:36:08.059" v="12" actId="1076"/>
        <pc:sldMkLst>
          <pc:docMk/>
          <pc:sldMk cId="162220306" sldId="977"/>
        </pc:sldMkLst>
        <pc:spChg chg="mod">
          <ac:chgData name="Ortal Zemach" userId="S::ortal.zemach@danziger.co.il::d72a269b-d361-4d8d-9777-903a65aa0547" providerId="AD" clId="Web-{CE99B8C1-172F-4912-853B-8E38D117F187}" dt="2025-09-15T06:35:52.106" v="9" actId="20577"/>
          <ac:spMkLst>
            <pc:docMk/>
            <pc:sldMk cId="162220306" sldId="977"/>
            <ac:spMk id="7" creationId="{00000000-0000-0000-0000-000000000000}"/>
          </ac:spMkLst>
        </pc:spChg>
        <pc:picChg chg="mod">
          <ac:chgData name="Ortal Zemach" userId="S::ortal.zemach@danziger.co.il::d72a269b-d361-4d8d-9777-903a65aa0547" providerId="AD" clId="Web-{CE99B8C1-172F-4912-853B-8E38D117F187}" dt="2025-09-15T06:36:08.059" v="12" actId="1076"/>
          <ac:picMkLst>
            <pc:docMk/>
            <pc:sldMk cId="162220306" sldId="977"/>
            <ac:picMk id="5" creationId="{3981B0F6-5459-9B81-0DF0-F0434997FA72}"/>
          </ac:picMkLst>
        </pc:picChg>
      </pc:sldChg>
      <pc:sldChg chg="modSp">
        <pc:chgData name="Ortal Zemach" userId="S::ortal.zemach@danziger.co.il::d72a269b-d361-4d8d-9777-903a65aa0547" providerId="AD" clId="Web-{CE99B8C1-172F-4912-853B-8E38D117F187}" dt="2025-09-15T06:37:05.045" v="26" actId="20577"/>
        <pc:sldMkLst>
          <pc:docMk/>
          <pc:sldMk cId="1616431033" sldId="1179"/>
        </pc:sldMkLst>
        <pc:spChg chg="mod">
          <ac:chgData name="Ortal Zemach" userId="S::ortal.zemach@danziger.co.il::d72a269b-d361-4d8d-9777-903a65aa0547" providerId="AD" clId="Web-{CE99B8C1-172F-4912-853B-8E38D117F187}" dt="2025-09-15T06:37:05.045" v="26" actId="20577"/>
          <ac:spMkLst>
            <pc:docMk/>
            <pc:sldMk cId="1616431033" sldId="1179"/>
            <ac:spMk id="15" creationId="{AE06BBE9-443A-DADD-E222-F730CFC0C31D}"/>
          </ac:spMkLst>
        </pc:spChg>
      </pc:sldChg>
      <pc:sldChg chg="modSp">
        <pc:chgData name="Ortal Zemach" userId="S::ortal.zemach@danziger.co.il::d72a269b-d361-4d8d-9777-903a65aa0547" providerId="AD" clId="Web-{CE99B8C1-172F-4912-853B-8E38D117F187}" dt="2025-09-15T06:36:57.263" v="24" actId="20577"/>
        <pc:sldMkLst>
          <pc:docMk/>
          <pc:sldMk cId="2944163930" sldId="1180"/>
        </pc:sldMkLst>
        <pc:spChg chg="mod">
          <ac:chgData name="Ortal Zemach" userId="S::ortal.zemach@danziger.co.il::d72a269b-d361-4d8d-9777-903a65aa0547" providerId="AD" clId="Web-{CE99B8C1-172F-4912-853B-8E38D117F187}" dt="2025-09-15T06:36:57.263" v="24" actId="20577"/>
          <ac:spMkLst>
            <pc:docMk/>
            <pc:sldMk cId="2944163930" sldId="1180"/>
            <ac:spMk id="20" creationId="{D8268538-F9EE-3FD2-2292-8B8B3E81A88F}"/>
          </ac:spMkLst>
        </pc:spChg>
      </pc:sldChg>
    </pc:docChg>
  </pc:docChgLst>
  <pc:docChgLst>
    <pc:chgData name="Yaron Erez" userId="S::yaron.erez@danziger.co.il::0bfa1757-4bf3-4d18-90a8-ba249c9b296b" providerId="AD" clId="Web-{AAB35DC2-9B56-4EAE-A1D8-1E6CD9953CAA}"/>
    <pc:docChg chg="modSld">
      <pc:chgData name="Yaron Erez" userId="S::yaron.erez@danziger.co.il::0bfa1757-4bf3-4d18-90a8-ba249c9b296b" providerId="AD" clId="Web-{AAB35DC2-9B56-4EAE-A1D8-1E6CD9953CAA}" dt="2025-08-20T08:33:55.166" v="35" actId="20577"/>
      <pc:docMkLst>
        <pc:docMk/>
      </pc:docMkLst>
      <pc:sldChg chg="modSp">
        <pc:chgData name="Yaron Erez" userId="S::yaron.erez@danziger.co.il::0bfa1757-4bf3-4d18-90a8-ba249c9b296b" providerId="AD" clId="Web-{AAB35DC2-9B56-4EAE-A1D8-1E6CD9953CAA}" dt="2025-08-20T08:28:56.958" v="31"/>
        <pc:sldMkLst>
          <pc:docMk/>
          <pc:sldMk cId="1616431033" sldId="1179"/>
        </pc:sldMkLst>
        <pc:graphicFrameChg chg="modGraphic">
          <ac:chgData name="Yaron Erez" userId="S::yaron.erez@danziger.co.il::0bfa1757-4bf3-4d18-90a8-ba249c9b296b" providerId="AD" clId="Web-{AAB35DC2-9B56-4EAE-A1D8-1E6CD9953CAA}" dt="2025-08-20T08:28:56.958" v="31"/>
          <ac:graphicFrameMkLst>
            <pc:docMk/>
            <pc:sldMk cId="1616431033" sldId="1179"/>
            <ac:graphicFrameMk id="13" creationId="{2AABDE65-1389-2A90-0B80-1EE0BAB1A92D}"/>
          </ac:graphicFrameMkLst>
        </pc:graphicFrameChg>
      </pc:sldChg>
      <pc:sldChg chg="modSp">
        <pc:chgData name="Yaron Erez" userId="S::yaron.erez@danziger.co.il::0bfa1757-4bf3-4d18-90a8-ba249c9b296b" providerId="AD" clId="Web-{AAB35DC2-9B56-4EAE-A1D8-1E6CD9953CAA}" dt="2025-08-20T08:33:55.166" v="35" actId="20577"/>
        <pc:sldMkLst>
          <pc:docMk/>
          <pc:sldMk cId="2944163930" sldId="1180"/>
        </pc:sldMkLst>
        <pc:spChg chg="mod">
          <ac:chgData name="Yaron Erez" userId="S::yaron.erez@danziger.co.il::0bfa1757-4bf3-4d18-90a8-ba249c9b296b" providerId="AD" clId="Web-{AAB35DC2-9B56-4EAE-A1D8-1E6CD9953CAA}" dt="2025-08-20T08:33:55.166" v="35" actId="20577"/>
          <ac:spMkLst>
            <pc:docMk/>
            <pc:sldMk cId="2944163930" sldId="1180"/>
            <ac:spMk id="4" creationId="{01E312B2-0660-F86D-97F7-A5354701EE32}"/>
          </ac:spMkLst>
        </pc:spChg>
        <pc:graphicFrameChg chg="mod modGraphic">
          <ac:chgData name="Yaron Erez" userId="S::yaron.erez@danziger.co.il::0bfa1757-4bf3-4d18-90a8-ba249c9b296b" providerId="AD" clId="Web-{AAB35DC2-9B56-4EAE-A1D8-1E6CD9953CAA}" dt="2025-08-20T08:32:06.617" v="33"/>
          <ac:graphicFrameMkLst>
            <pc:docMk/>
            <pc:sldMk cId="2944163930" sldId="1180"/>
            <ac:graphicFrameMk id="5" creationId="{BE7A41FC-7FFB-C685-53AE-935947205B9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C5DEB-CB3C-4A10-A4B1-0AB6A9EB83E0}" type="datetimeFigureOut">
              <a:rPr lang="en-IL" smtClean="0"/>
              <a:t>09/14/2025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3F103-05EE-44CE-AEB4-293E26FE012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8419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EB39-49FE-3774-C50B-960E4F929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AF73A-80AF-B86E-E14E-ADE2A13FF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B5B1E-D7A2-B1C4-EC53-E178FC2D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BB2-B76B-47DA-8F9C-824A9170CA7F}" type="datetimeFigureOut">
              <a:rPr lang="en-IL" smtClean="0"/>
              <a:t>09/14/2025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81164-9C72-A414-71D5-7338DAA4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93BAC-6BE2-CB72-990E-CF5362A5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17D8-56F6-4069-B3B3-8B65A695F28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1857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5E0C7-D95D-FEB8-D1C5-91EA35E3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4A9FF-5901-EC93-563F-A364EB3E3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DDF80-2C98-FD28-B9E7-9BF1A0C0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BB2-B76B-47DA-8F9C-824A9170CA7F}" type="datetimeFigureOut">
              <a:rPr lang="en-IL" smtClean="0"/>
              <a:t>09/14/2025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F7C58-DC06-4F4F-1B06-68DF7108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15DE1-8BEF-1323-D9AB-49162ACE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17D8-56F6-4069-B3B3-8B65A695F28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1548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73EADC-B33E-78B5-2C52-FDBC8E2BC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0999C-855A-89D6-51AE-CBCA9029B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D6027-9BD0-6262-62FE-206E36DC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BB2-B76B-47DA-8F9C-824A9170CA7F}" type="datetimeFigureOut">
              <a:rPr lang="en-IL" smtClean="0"/>
              <a:t>09/14/2025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D83B8-DE46-6AC6-0F68-BEC3D3D4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C7B85-1416-87BC-3614-CACDD8B2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17D8-56F6-4069-B3B3-8B65A695F28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66751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אליפסה 21">
            <a:extLst>
              <a:ext uri="{FF2B5EF4-FFF2-40B4-BE49-F238E27FC236}">
                <a16:creationId xmlns:a16="http://schemas.microsoft.com/office/drawing/2014/main" id="{EE5AD0B9-214F-EDEB-E9F7-13239748885E}"/>
              </a:ext>
            </a:extLst>
          </p:cNvPr>
          <p:cNvSpPr/>
          <p:nvPr userDrawn="1"/>
        </p:nvSpPr>
        <p:spPr>
          <a:xfrm>
            <a:off x="10528842" y="5768975"/>
            <a:ext cx="2058439" cy="1678501"/>
          </a:xfrm>
          <a:prstGeom prst="ellipse">
            <a:avLst/>
          </a:prstGeom>
          <a:solidFill>
            <a:srgbClr val="006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aa-ET" dirty="0"/>
          </a:p>
        </p:txBody>
      </p:sp>
      <p:pic>
        <p:nvPicPr>
          <p:cNvPr id="6" name="תמונה 22">
            <a:extLst>
              <a:ext uri="{FF2B5EF4-FFF2-40B4-BE49-F238E27FC236}">
                <a16:creationId xmlns:a16="http://schemas.microsoft.com/office/drawing/2014/main" id="{00EA344F-7BEF-B101-995A-5BB576E33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3" b="23625"/>
          <a:stretch/>
        </p:blipFill>
        <p:spPr>
          <a:xfrm>
            <a:off x="10682861" y="6120715"/>
            <a:ext cx="1632230" cy="724222"/>
          </a:xfrm>
          <a:prstGeom prst="rect">
            <a:avLst/>
          </a:prstGeom>
          <a:effectLst/>
        </p:spPr>
      </p:pic>
      <p:sp>
        <p:nvSpPr>
          <p:cNvPr id="8" name="צורה חופשית: צורה 31">
            <a:extLst>
              <a:ext uri="{FF2B5EF4-FFF2-40B4-BE49-F238E27FC236}">
                <a16:creationId xmlns:a16="http://schemas.microsoft.com/office/drawing/2014/main" id="{BF551DD3-AF35-E45F-0FA2-456B48893AC5}"/>
              </a:ext>
            </a:extLst>
          </p:cNvPr>
          <p:cNvSpPr/>
          <p:nvPr userDrawn="1"/>
        </p:nvSpPr>
        <p:spPr>
          <a:xfrm>
            <a:off x="-1073485" y="2808395"/>
            <a:ext cx="5084906" cy="4285540"/>
          </a:xfrm>
          <a:custGeom>
            <a:avLst/>
            <a:gdLst>
              <a:gd name="connsiteX0" fmla="*/ 4520931 w 5084906"/>
              <a:gd name="connsiteY0" fmla="*/ 3400360 h 4285540"/>
              <a:gd name="connsiteX1" fmla="*/ 5084906 w 5084906"/>
              <a:gd name="connsiteY1" fmla="*/ 3842950 h 4285540"/>
              <a:gd name="connsiteX2" fmla="*/ 4520931 w 5084906"/>
              <a:gd name="connsiteY2" fmla="*/ 4285540 h 4285540"/>
              <a:gd name="connsiteX3" fmla="*/ 3956956 w 5084906"/>
              <a:gd name="connsiteY3" fmla="*/ 3842950 h 4285540"/>
              <a:gd name="connsiteX4" fmla="*/ 4520931 w 5084906"/>
              <a:gd name="connsiteY4" fmla="*/ 3400360 h 4285540"/>
              <a:gd name="connsiteX5" fmla="*/ 2405638 w 5084906"/>
              <a:gd name="connsiteY5" fmla="*/ 0 h 4285540"/>
              <a:gd name="connsiteX6" fmla="*/ 4811276 w 5084906"/>
              <a:gd name="connsiteY6" fmla="*/ 1887873 h 4285540"/>
              <a:gd name="connsiteX7" fmla="*/ 2405638 w 5084906"/>
              <a:gd name="connsiteY7" fmla="*/ 3775746 h 4285540"/>
              <a:gd name="connsiteX8" fmla="*/ 0 w 5084906"/>
              <a:gd name="connsiteY8" fmla="*/ 1887873 h 4285540"/>
              <a:gd name="connsiteX9" fmla="*/ 2405638 w 5084906"/>
              <a:gd name="connsiteY9" fmla="*/ 0 h 428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4906" h="4285540">
                <a:moveTo>
                  <a:pt x="4520931" y="3400360"/>
                </a:moveTo>
                <a:cubicBezTo>
                  <a:pt x="4832406" y="3400360"/>
                  <a:pt x="5084906" y="3598514"/>
                  <a:pt x="5084906" y="3842950"/>
                </a:cubicBezTo>
                <a:cubicBezTo>
                  <a:pt x="5084906" y="4087386"/>
                  <a:pt x="4832406" y="4285540"/>
                  <a:pt x="4520931" y="4285540"/>
                </a:cubicBezTo>
                <a:cubicBezTo>
                  <a:pt x="4209456" y="4285540"/>
                  <a:pt x="3956956" y="4087386"/>
                  <a:pt x="3956956" y="3842950"/>
                </a:cubicBezTo>
                <a:cubicBezTo>
                  <a:pt x="3956956" y="3598514"/>
                  <a:pt x="4209456" y="3400360"/>
                  <a:pt x="4520931" y="3400360"/>
                </a:cubicBezTo>
                <a:close/>
                <a:moveTo>
                  <a:pt x="2405638" y="0"/>
                </a:moveTo>
                <a:cubicBezTo>
                  <a:pt x="3734235" y="0"/>
                  <a:pt x="4811276" y="845230"/>
                  <a:pt x="4811276" y="1887873"/>
                </a:cubicBezTo>
                <a:cubicBezTo>
                  <a:pt x="4811276" y="2930516"/>
                  <a:pt x="3734235" y="3775746"/>
                  <a:pt x="2405638" y="3775746"/>
                </a:cubicBezTo>
                <a:cubicBezTo>
                  <a:pt x="1077041" y="3775746"/>
                  <a:pt x="0" y="2930516"/>
                  <a:pt x="0" y="1887873"/>
                </a:cubicBezTo>
                <a:cubicBezTo>
                  <a:pt x="0" y="845230"/>
                  <a:pt x="1077041" y="0"/>
                  <a:pt x="2405638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oogle Shape;81;p44"/>
          <p:cNvSpPr txBox="1">
            <a:spLocks noGrp="1"/>
          </p:cNvSpPr>
          <p:nvPr>
            <p:ph type="body" idx="1" hasCustomPrompt="1"/>
          </p:nvPr>
        </p:nvSpPr>
        <p:spPr>
          <a:xfrm>
            <a:off x="335360" y="143604"/>
            <a:ext cx="11521280" cy="80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304792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6940"/>
              </a:buClr>
              <a:buSzPts val="3600"/>
              <a:buFont typeface="Arial"/>
              <a:buNone/>
              <a:defRPr sz="2000" b="0" i="0" u="none" strike="noStrike" cap="none" baseline="0">
                <a:solidFill>
                  <a:srgbClr val="0069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4185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b="1" dirty="0"/>
              <a:t>SERIES NAME™ Variety </a:t>
            </a:r>
            <a:r>
              <a:rPr lang="en-US" dirty="0"/>
              <a:t>| Crop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6316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1;p44"/>
          <p:cNvSpPr txBox="1">
            <a:spLocks noGrp="1"/>
          </p:cNvSpPr>
          <p:nvPr>
            <p:ph type="body" idx="1" hasCustomPrompt="1"/>
          </p:nvPr>
        </p:nvSpPr>
        <p:spPr>
          <a:xfrm>
            <a:off x="533796" y="119420"/>
            <a:ext cx="9299736" cy="44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304792" algn="l" rtl="0">
              <a:lnSpc>
                <a:spcPts val="1700"/>
              </a:lnSpc>
              <a:spcBef>
                <a:spcPts val="960"/>
              </a:spcBef>
              <a:spcAft>
                <a:spcPts val="0"/>
              </a:spcAft>
              <a:buClr>
                <a:srgbClr val="006940"/>
              </a:buClr>
              <a:buSzPts val="3600"/>
              <a:buFont typeface="Arial"/>
              <a:buNone/>
              <a:defRPr sz="2400" b="0" i="0" u="none" strike="noStrike" cap="none" baseline="0">
                <a:solidFill>
                  <a:srgbClr val="0069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4185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b="1" dirty="0"/>
              <a:t>SERIES NAME™ Variety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5E1A7D-5CA2-F3F6-8516-B0D977349B86}"/>
              </a:ext>
            </a:extLst>
          </p:cNvPr>
          <p:cNvSpPr/>
          <p:nvPr userDrawn="1"/>
        </p:nvSpPr>
        <p:spPr>
          <a:xfrm rot="16200000">
            <a:off x="-3261320" y="3261320"/>
            <a:ext cx="6858000" cy="335360"/>
          </a:xfrm>
          <a:prstGeom prst="rect">
            <a:avLst/>
          </a:prstGeom>
          <a:solidFill>
            <a:srgbClr val="006940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PROPAGATION TIPS</a:t>
            </a:r>
          </a:p>
        </p:txBody>
      </p:sp>
      <p:pic>
        <p:nvPicPr>
          <p:cNvPr id="10" name="Picture 9" descr="A green and white logo&#10;&#10;Description automatically generated">
            <a:extLst>
              <a:ext uri="{FF2B5EF4-FFF2-40B4-BE49-F238E27FC236}">
                <a16:creationId xmlns:a16="http://schemas.microsoft.com/office/drawing/2014/main" id="{25550E35-A8F8-06C1-368F-27EF11A72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01"/>
          <a:stretch/>
        </p:blipFill>
        <p:spPr>
          <a:xfrm>
            <a:off x="10896453" y="6183534"/>
            <a:ext cx="1096575" cy="4963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B3FE2-AB98-FF0B-55E4-78A37E2DAFA5}"/>
              </a:ext>
            </a:extLst>
          </p:cNvPr>
          <p:cNvSpPr/>
          <p:nvPr userDrawn="1"/>
        </p:nvSpPr>
        <p:spPr>
          <a:xfrm>
            <a:off x="537882" y="1254083"/>
            <a:ext cx="1649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buClr>
                <a:srgbClr val="4D4D4F"/>
              </a:buClr>
              <a:buSzPts val="1000"/>
              <a:tabLst>
                <a:tab pos="446088" algn="l"/>
              </a:tabLst>
            </a:pPr>
            <a:r>
              <a:rPr lang="en-US" sz="1600" dirty="0">
                <a:solidFill>
                  <a:srgbClr val="0C0C0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Stick on priority –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512C22-5BF3-2BB8-DAB3-C7032ADBCC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3" y="4195506"/>
            <a:ext cx="270990" cy="270990"/>
          </a:xfrm>
          <a:prstGeom prst="rect">
            <a:avLst/>
          </a:prstGeom>
        </p:spPr>
      </p:pic>
      <p:pic>
        <p:nvPicPr>
          <p:cNvPr id="18" name="Picture 9" descr="Z:\BEDDING\2021\PPT\מצגת 2021 מעודכנת\focus icon.png">
            <a:extLst>
              <a:ext uri="{FF2B5EF4-FFF2-40B4-BE49-F238E27FC236}">
                <a16:creationId xmlns:a16="http://schemas.microsoft.com/office/drawing/2014/main" id="{1843B8D2-DA9C-A3CF-D8EA-45C2D7F02D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195" y="4779402"/>
            <a:ext cx="348778" cy="37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5B516F6-5677-15A7-2CA4-9934B03897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796" y="593460"/>
            <a:ext cx="9245948" cy="49688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800" i="1" smtClean="0">
                <a:solidFill>
                  <a:srgbClr val="0069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en-US" sz="1800" i="1" smtClean="0">
                <a:solidFill>
                  <a:srgbClr val="0069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lang="en-US" sz="1800" i="1" smtClean="0">
                <a:solidFill>
                  <a:srgbClr val="0069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lang="en-US" i="1" smtClean="0">
                <a:solidFill>
                  <a:srgbClr val="0069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lang="en-IL" i="1">
                <a:solidFill>
                  <a:srgbClr val="0069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marL="0" lvl="0" indent="0">
              <a:buNone/>
            </a:pPr>
            <a:r>
              <a:rPr lang="en-US" dirty="0"/>
              <a:t>Crop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B7107C5-6A1B-F58C-6C02-54E1E283F1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17847" y="188694"/>
            <a:ext cx="557212" cy="4968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IL" dirty="0"/>
          </a:p>
        </p:txBody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0EDBA908-115B-F3C9-6FE4-F696677F63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65189" y="178089"/>
            <a:ext cx="557212" cy="4968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IL" sz="10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en-IL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E897611-3E99-C9EC-5FE5-43A035D6E5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86287" y="1273599"/>
            <a:ext cx="2789237" cy="313932"/>
          </a:xfrm>
        </p:spPr>
        <p:txBody>
          <a:bodyPr wrap="square">
            <a:spAutoFit/>
          </a:bodyPr>
          <a:lstStyle>
            <a:lvl1pPr marL="0" indent="0">
              <a:buNone/>
              <a:defRPr lang="en-US" sz="1600" dirty="0" smtClean="0">
                <a:solidFill>
                  <a:srgbClr val="0C0C0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IL" dirty="0"/>
            </a:lvl5pPr>
          </a:lstStyle>
          <a:p>
            <a:pPr marL="0" lvl="0">
              <a:spcBef>
                <a:spcPts val="200"/>
              </a:spcBef>
              <a:buClr>
                <a:srgbClr val="4D4D4F"/>
              </a:buClr>
              <a:buSzPts val="1000"/>
              <a:tabLst>
                <a:tab pos="446088" algn="l"/>
              </a:tabLst>
            </a:pPr>
            <a:endParaRPr lang="en-IL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2E05EE84-71E0-3AD5-8A3E-94127A1F438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04110" y="4195506"/>
            <a:ext cx="4465638" cy="271463"/>
          </a:xfrm>
        </p:spPr>
        <p:txBody>
          <a:bodyPr>
            <a:normAutofit/>
          </a:bodyPr>
          <a:lstStyle>
            <a:lvl1pPr marL="190500" indent="-190500">
              <a:buFont typeface="Calibri" panose="020F0502020204030204" pitchFamily="34" charset="0"/>
              <a:buChar char="−"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IL" dirty="0"/>
          </a:p>
        </p:txBody>
      </p:sp>
      <p:sp>
        <p:nvSpPr>
          <p:cNvPr id="38" name="Content Placeholder 36">
            <a:extLst>
              <a:ext uri="{FF2B5EF4-FFF2-40B4-BE49-F238E27FC236}">
                <a16:creationId xmlns:a16="http://schemas.microsoft.com/office/drawing/2014/main" id="{D3C36D5E-6646-3378-2F3E-5FB83AD9B22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04110" y="4830756"/>
            <a:ext cx="4465638" cy="271463"/>
          </a:xfrm>
        </p:spPr>
        <p:txBody>
          <a:bodyPr>
            <a:normAutofit/>
          </a:bodyPr>
          <a:lstStyle>
            <a:lvl1pPr marL="190500" indent="-190500">
              <a:buFont typeface="Calibri" panose="020F0502020204030204" pitchFamily="34" charset="0"/>
              <a:buChar char="−"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44656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5E1A7D-5CA2-F3F6-8516-B0D977349B86}"/>
              </a:ext>
            </a:extLst>
          </p:cNvPr>
          <p:cNvSpPr/>
          <p:nvPr userDrawn="1"/>
        </p:nvSpPr>
        <p:spPr>
          <a:xfrm rot="16200000">
            <a:off x="-3261320" y="3261320"/>
            <a:ext cx="6858000" cy="335360"/>
          </a:xfrm>
          <a:prstGeom prst="rect">
            <a:avLst/>
          </a:prstGeom>
          <a:solidFill>
            <a:srgbClr val="006940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FINISHING TIPS</a:t>
            </a:r>
          </a:p>
        </p:txBody>
      </p:sp>
      <p:pic>
        <p:nvPicPr>
          <p:cNvPr id="10" name="Picture 9" descr="A green and white logo&#10;&#10;Description automatically generated">
            <a:extLst>
              <a:ext uri="{FF2B5EF4-FFF2-40B4-BE49-F238E27FC236}">
                <a16:creationId xmlns:a16="http://schemas.microsoft.com/office/drawing/2014/main" id="{25550E35-A8F8-06C1-368F-27EF11A72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01"/>
          <a:stretch/>
        </p:blipFill>
        <p:spPr>
          <a:xfrm>
            <a:off x="10896453" y="6183534"/>
            <a:ext cx="1096575" cy="496377"/>
          </a:xfrm>
          <a:prstGeom prst="rect">
            <a:avLst/>
          </a:prstGeom>
        </p:spPr>
      </p:pic>
      <p:sp>
        <p:nvSpPr>
          <p:cNvPr id="3" name="Google Shape;81;p44">
            <a:extLst>
              <a:ext uri="{FF2B5EF4-FFF2-40B4-BE49-F238E27FC236}">
                <a16:creationId xmlns:a16="http://schemas.microsoft.com/office/drawing/2014/main" id="{DDBB10D8-F7A1-6679-9D20-422BDE8131D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33796" y="119420"/>
            <a:ext cx="9299736" cy="44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304792" algn="l" rtl="0">
              <a:lnSpc>
                <a:spcPts val="1700"/>
              </a:lnSpc>
              <a:spcBef>
                <a:spcPts val="960"/>
              </a:spcBef>
              <a:spcAft>
                <a:spcPts val="0"/>
              </a:spcAft>
              <a:buClr>
                <a:srgbClr val="006940"/>
              </a:buClr>
              <a:buSzPts val="3600"/>
              <a:buFont typeface="Arial"/>
              <a:buNone/>
              <a:defRPr sz="2400" b="0" i="0" u="none" strike="noStrike" cap="none" baseline="0">
                <a:solidFill>
                  <a:srgbClr val="0069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4185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b="1" dirty="0"/>
              <a:t>SERIES NAME™ Variety </a:t>
            </a:r>
            <a:endParaRPr lang="en-US" dirty="0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7A29EB23-FE5C-96F6-D90E-E0E5CC1C13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796" y="593460"/>
            <a:ext cx="9245948" cy="49688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800" i="1" smtClean="0">
                <a:solidFill>
                  <a:srgbClr val="0069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en-US" sz="1800" i="1" smtClean="0">
                <a:solidFill>
                  <a:srgbClr val="0069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lang="en-US" sz="1800" i="1" smtClean="0">
                <a:solidFill>
                  <a:srgbClr val="0069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lang="en-US" i="1" smtClean="0">
                <a:solidFill>
                  <a:srgbClr val="0069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lang="en-IL" i="1">
                <a:solidFill>
                  <a:srgbClr val="0069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marL="0" lvl="0" indent="0">
              <a:buNone/>
            </a:pPr>
            <a:r>
              <a:rPr lang="en-US" dirty="0"/>
              <a:t>Crop</a:t>
            </a:r>
          </a:p>
        </p:txBody>
      </p:sp>
      <p:sp>
        <p:nvSpPr>
          <p:cNvPr id="6" name="Text Placeholder 32">
            <a:extLst>
              <a:ext uri="{FF2B5EF4-FFF2-40B4-BE49-F238E27FC236}">
                <a16:creationId xmlns:a16="http://schemas.microsoft.com/office/drawing/2014/main" id="{F3E856BE-C220-6F83-52F6-7FA7EEA2D2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796" y="1288839"/>
            <a:ext cx="9245948" cy="258532"/>
          </a:xfrm>
        </p:spPr>
        <p:txBody>
          <a:bodyPr wrap="square">
            <a:spAutoFit/>
          </a:bodyPr>
          <a:lstStyle>
            <a:lvl1pPr marL="0" indent="0">
              <a:buNone/>
              <a:defRPr lang="en-US" sz="1200" dirty="0" smtClean="0">
                <a:solidFill>
                  <a:srgbClr val="0C0C0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IL" dirty="0"/>
            </a:lvl5pPr>
          </a:lstStyle>
          <a:p>
            <a:pPr marL="0" lvl="0">
              <a:spcBef>
                <a:spcPts val="200"/>
              </a:spcBef>
              <a:buClr>
                <a:srgbClr val="4D4D4F"/>
              </a:buClr>
              <a:buSzPts val="1000"/>
              <a:tabLst>
                <a:tab pos="446088" algn="l"/>
              </a:tabLst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10130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אליפסה 21">
            <a:extLst>
              <a:ext uri="{FF2B5EF4-FFF2-40B4-BE49-F238E27FC236}">
                <a16:creationId xmlns:a16="http://schemas.microsoft.com/office/drawing/2014/main" id="{EE5AD0B9-214F-EDEB-E9F7-13239748885E}"/>
              </a:ext>
            </a:extLst>
          </p:cNvPr>
          <p:cNvSpPr/>
          <p:nvPr userDrawn="1"/>
        </p:nvSpPr>
        <p:spPr>
          <a:xfrm>
            <a:off x="10528842" y="5768975"/>
            <a:ext cx="2058439" cy="1678501"/>
          </a:xfrm>
          <a:prstGeom prst="ellipse">
            <a:avLst/>
          </a:prstGeom>
          <a:solidFill>
            <a:srgbClr val="FC0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aa-ET" dirty="0"/>
          </a:p>
        </p:txBody>
      </p:sp>
      <p:pic>
        <p:nvPicPr>
          <p:cNvPr id="6" name="תמונה 22">
            <a:extLst>
              <a:ext uri="{FF2B5EF4-FFF2-40B4-BE49-F238E27FC236}">
                <a16:creationId xmlns:a16="http://schemas.microsoft.com/office/drawing/2014/main" id="{00EA344F-7BEF-B101-995A-5BB576E33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3" b="23625"/>
          <a:stretch/>
        </p:blipFill>
        <p:spPr>
          <a:xfrm>
            <a:off x="10682861" y="6120715"/>
            <a:ext cx="1632230" cy="724222"/>
          </a:xfrm>
          <a:prstGeom prst="rect">
            <a:avLst/>
          </a:prstGeom>
          <a:effectLst/>
        </p:spPr>
      </p:pic>
      <p:sp>
        <p:nvSpPr>
          <p:cNvPr id="8" name="צורה חופשית: צורה 31">
            <a:extLst>
              <a:ext uri="{FF2B5EF4-FFF2-40B4-BE49-F238E27FC236}">
                <a16:creationId xmlns:a16="http://schemas.microsoft.com/office/drawing/2014/main" id="{BF551DD3-AF35-E45F-0FA2-456B48893AC5}"/>
              </a:ext>
            </a:extLst>
          </p:cNvPr>
          <p:cNvSpPr/>
          <p:nvPr userDrawn="1"/>
        </p:nvSpPr>
        <p:spPr>
          <a:xfrm>
            <a:off x="-1073485" y="2808395"/>
            <a:ext cx="5084906" cy="4285540"/>
          </a:xfrm>
          <a:custGeom>
            <a:avLst/>
            <a:gdLst>
              <a:gd name="connsiteX0" fmla="*/ 4520931 w 5084906"/>
              <a:gd name="connsiteY0" fmla="*/ 3400360 h 4285540"/>
              <a:gd name="connsiteX1" fmla="*/ 5084906 w 5084906"/>
              <a:gd name="connsiteY1" fmla="*/ 3842950 h 4285540"/>
              <a:gd name="connsiteX2" fmla="*/ 4520931 w 5084906"/>
              <a:gd name="connsiteY2" fmla="*/ 4285540 h 4285540"/>
              <a:gd name="connsiteX3" fmla="*/ 3956956 w 5084906"/>
              <a:gd name="connsiteY3" fmla="*/ 3842950 h 4285540"/>
              <a:gd name="connsiteX4" fmla="*/ 4520931 w 5084906"/>
              <a:gd name="connsiteY4" fmla="*/ 3400360 h 4285540"/>
              <a:gd name="connsiteX5" fmla="*/ 2405638 w 5084906"/>
              <a:gd name="connsiteY5" fmla="*/ 0 h 4285540"/>
              <a:gd name="connsiteX6" fmla="*/ 4811276 w 5084906"/>
              <a:gd name="connsiteY6" fmla="*/ 1887873 h 4285540"/>
              <a:gd name="connsiteX7" fmla="*/ 2405638 w 5084906"/>
              <a:gd name="connsiteY7" fmla="*/ 3775746 h 4285540"/>
              <a:gd name="connsiteX8" fmla="*/ 0 w 5084906"/>
              <a:gd name="connsiteY8" fmla="*/ 1887873 h 4285540"/>
              <a:gd name="connsiteX9" fmla="*/ 2405638 w 5084906"/>
              <a:gd name="connsiteY9" fmla="*/ 0 h 428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4906" h="4285540">
                <a:moveTo>
                  <a:pt x="4520931" y="3400360"/>
                </a:moveTo>
                <a:cubicBezTo>
                  <a:pt x="4832406" y="3400360"/>
                  <a:pt x="5084906" y="3598514"/>
                  <a:pt x="5084906" y="3842950"/>
                </a:cubicBezTo>
                <a:cubicBezTo>
                  <a:pt x="5084906" y="4087386"/>
                  <a:pt x="4832406" y="4285540"/>
                  <a:pt x="4520931" y="4285540"/>
                </a:cubicBezTo>
                <a:cubicBezTo>
                  <a:pt x="4209456" y="4285540"/>
                  <a:pt x="3956956" y="4087386"/>
                  <a:pt x="3956956" y="3842950"/>
                </a:cubicBezTo>
                <a:cubicBezTo>
                  <a:pt x="3956956" y="3598514"/>
                  <a:pt x="4209456" y="3400360"/>
                  <a:pt x="4520931" y="3400360"/>
                </a:cubicBezTo>
                <a:close/>
                <a:moveTo>
                  <a:pt x="2405638" y="0"/>
                </a:moveTo>
                <a:cubicBezTo>
                  <a:pt x="3734235" y="0"/>
                  <a:pt x="4811276" y="845230"/>
                  <a:pt x="4811276" y="1887873"/>
                </a:cubicBezTo>
                <a:cubicBezTo>
                  <a:pt x="4811276" y="2930516"/>
                  <a:pt x="3734235" y="3775746"/>
                  <a:pt x="2405638" y="3775746"/>
                </a:cubicBezTo>
                <a:cubicBezTo>
                  <a:pt x="1077041" y="3775746"/>
                  <a:pt x="0" y="2930516"/>
                  <a:pt x="0" y="1887873"/>
                </a:cubicBezTo>
                <a:cubicBezTo>
                  <a:pt x="0" y="845230"/>
                  <a:pt x="1077041" y="0"/>
                  <a:pt x="2405638" y="0"/>
                </a:cubicBezTo>
                <a:close/>
              </a:path>
            </a:pathLst>
          </a:custGeom>
          <a:solidFill>
            <a:srgbClr val="FF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81;p44"/>
          <p:cNvSpPr txBox="1">
            <a:spLocks noGrp="1"/>
          </p:cNvSpPr>
          <p:nvPr>
            <p:ph type="body" idx="1" hasCustomPrompt="1"/>
          </p:nvPr>
        </p:nvSpPr>
        <p:spPr>
          <a:xfrm>
            <a:off x="335360" y="143604"/>
            <a:ext cx="5793214" cy="80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304792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6940"/>
              </a:buClr>
              <a:buSzPts val="3600"/>
              <a:buFont typeface="Arial"/>
              <a:buNone/>
              <a:defRPr sz="4000" b="1" i="0" u="none" strike="noStrike" cap="none" baseline="0">
                <a:solidFill>
                  <a:srgbClr val="0064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4185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b="1" dirty="0"/>
              <a:t>SERIES NAME™</a:t>
            </a:r>
          </a:p>
        </p:txBody>
      </p:sp>
      <p:sp>
        <p:nvSpPr>
          <p:cNvPr id="9" name="Google Shape;82;p44"/>
          <p:cNvSpPr txBox="1">
            <a:spLocks noGrp="1"/>
          </p:cNvSpPr>
          <p:nvPr>
            <p:ph type="body" idx="10" hasCustomPrompt="1"/>
          </p:nvPr>
        </p:nvSpPr>
        <p:spPr>
          <a:xfrm>
            <a:off x="335360" y="1382209"/>
            <a:ext cx="5793214" cy="202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304792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 panose="020B0604020202020204" pitchFamily="34" charset="0"/>
              <a:buChar char="•"/>
              <a:tabLst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4185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XXX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Google Shape;82;p44"/>
          <p:cNvSpPr txBox="1">
            <a:spLocks noGrp="1"/>
          </p:cNvSpPr>
          <p:nvPr>
            <p:ph type="body" idx="11" hasCustomPrompt="1"/>
          </p:nvPr>
        </p:nvSpPr>
        <p:spPr>
          <a:xfrm>
            <a:off x="214864" y="4335101"/>
            <a:ext cx="4515314" cy="44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60000" marR="0" lvl="0" indent="-30479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4185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Recommended use: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51967" y="0"/>
            <a:ext cx="5440034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79626" y="4878554"/>
            <a:ext cx="487531" cy="4875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he-IL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1278036" y="4871109"/>
            <a:ext cx="487531" cy="4875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he-IL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178656" y="4871109"/>
            <a:ext cx="487531" cy="4875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he-IL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79277" y="4866094"/>
            <a:ext cx="487531" cy="4875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he-IL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979897" y="4871109"/>
            <a:ext cx="487531" cy="4875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he-IL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880518" y="4871109"/>
            <a:ext cx="487531" cy="4875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he-IL" dirty="0"/>
          </a:p>
        </p:txBody>
      </p:sp>
      <p:sp>
        <p:nvSpPr>
          <p:cNvPr id="18" name="Text Placeholder 39"/>
          <p:cNvSpPr>
            <a:spLocks noGrp="1"/>
          </p:cNvSpPr>
          <p:nvPr>
            <p:ph type="body" sz="quarter" idx="26" hasCustomPrompt="1"/>
          </p:nvPr>
        </p:nvSpPr>
        <p:spPr>
          <a:xfrm>
            <a:off x="334963" y="902294"/>
            <a:ext cx="2079625" cy="404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6440"/>
                </a:solidFill>
              </a:defRPr>
            </a:lvl1pPr>
            <a:lvl2pPr marL="457200" indent="0">
              <a:buNone/>
              <a:defRPr sz="1800">
                <a:solidFill>
                  <a:srgbClr val="006440"/>
                </a:solidFill>
              </a:defRPr>
            </a:lvl2pPr>
            <a:lvl3pPr marL="914400" indent="0">
              <a:buNone/>
              <a:defRPr sz="1800">
                <a:solidFill>
                  <a:srgbClr val="006440"/>
                </a:solidFill>
              </a:defRPr>
            </a:lvl3pPr>
            <a:lvl4pPr marL="1371600" indent="0">
              <a:buNone/>
              <a:defRPr sz="1800">
                <a:solidFill>
                  <a:srgbClr val="006440"/>
                </a:solidFill>
              </a:defRPr>
            </a:lvl4pPr>
            <a:lvl5pPr marL="1828800" indent="0">
              <a:buNone/>
              <a:defRPr sz="1800">
                <a:solidFill>
                  <a:srgbClr val="006440"/>
                </a:solidFill>
              </a:defRPr>
            </a:lvl5pPr>
          </a:lstStyle>
          <a:p>
            <a:pPr lvl="0"/>
            <a:r>
              <a:rPr lang="en-US" dirty="0"/>
              <a:t>Crop name</a:t>
            </a:r>
            <a:endParaRPr lang="he-IL" dirty="0"/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260648" y="5611540"/>
            <a:ext cx="725487" cy="362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he-IL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5781138" y="4866480"/>
            <a:ext cx="487531" cy="4875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he-IL" dirty="0"/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159058" y="5611540"/>
            <a:ext cx="725487" cy="362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he-IL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2059678" y="5611540"/>
            <a:ext cx="725487" cy="362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he-IL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44" hasCustomPrompt="1"/>
          </p:nvPr>
        </p:nvSpPr>
        <p:spPr>
          <a:xfrm>
            <a:off x="2960299" y="5611540"/>
            <a:ext cx="725487" cy="362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he-IL" dirty="0"/>
          </a:p>
        </p:txBody>
      </p:sp>
      <p:sp>
        <p:nvSpPr>
          <p:cNvPr id="24" name="Text Placeholder 26"/>
          <p:cNvSpPr>
            <a:spLocks noGrp="1"/>
          </p:cNvSpPr>
          <p:nvPr>
            <p:ph type="body" sz="quarter" idx="46" hasCustomPrompt="1"/>
          </p:nvPr>
        </p:nvSpPr>
        <p:spPr>
          <a:xfrm>
            <a:off x="3860919" y="5611540"/>
            <a:ext cx="725487" cy="362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he-IL" dirty="0"/>
          </a:p>
        </p:txBody>
      </p:sp>
      <p:sp>
        <p:nvSpPr>
          <p:cNvPr id="25" name="Text Placeholder 26"/>
          <p:cNvSpPr>
            <a:spLocks noGrp="1"/>
          </p:cNvSpPr>
          <p:nvPr>
            <p:ph type="body" sz="quarter" idx="48" hasCustomPrompt="1"/>
          </p:nvPr>
        </p:nvSpPr>
        <p:spPr>
          <a:xfrm>
            <a:off x="4761540" y="5611540"/>
            <a:ext cx="725487" cy="362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he-IL" dirty="0"/>
          </a:p>
        </p:txBody>
      </p:sp>
      <p:sp>
        <p:nvSpPr>
          <p:cNvPr id="26" name="Text Placeholder 26"/>
          <p:cNvSpPr>
            <a:spLocks noGrp="1"/>
          </p:cNvSpPr>
          <p:nvPr>
            <p:ph type="body" sz="quarter" idx="50" hasCustomPrompt="1"/>
          </p:nvPr>
        </p:nvSpPr>
        <p:spPr>
          <a:xfrm>
            <a:off x="5662160" y="5611540"/>
            <a:ext cx="725487" cy="362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baseline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he-IL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23392" y="6238794"/>
            <a:ext cx="0" cy="644657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36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אליפסה 21">
            <a:extLst>
              <a:ext uri="{FF2B5EF4-FFF2-40B4-BE49-F238E27FC236}">
                <a16:creationId xmlns:a16="http://schemas.microsoft.com/office/drawing/2014/main" id="{EE5AD0B9-214F-EDEB-E9F7-13239748885E}"/>
              </a:ext>
            </a:extLst>
          </p:cNvPr>
          <p:cNvSpPr/>
          <p:nvPr userDrawn="1"/>
        </p:nvSpPr>
        <p:spPr>
          <a:xfrm>
            <a:off x="10528842" y="5768975"/>
            <a:ext cx="2058439" cy="1678501"/>
          </a:xfrm>
          <a:prstGeom prst="ellipse">
            <a:avLst/>
          </a:prstGeom>
          <a:solidFill>
            <a:srgbClr val="FC0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aa-ET" dirty="0"/>
          </a:p>
        </p:txBody>
      </p:sp>
      <p:pic>
        <p:nvPicPr>
          <p:cNvPr id="6" name="תמונה 22">
            <a:extLst>
              <a:ext uri="{FF2B5EF4-FFF2-40B4-BE49-F238E27FC236}">
                <a16:creationId xmlns:a16="http://schemas.microsoft.com/office/drawing/2014/main" id="{00EA344F-7BEF-B101-995A-5BB576E33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3" b="23625"/>
          <a:stretch/>
        </p:blipFill>
        <p:spPr>
          <a:xfrm>
            <a:off x="10682861" y="6120715"/>
            <a:ext cx="1632230" cy="724222"/>
          </a:xfrm>
          <a:prstGeom prst="rect">
            <a:avLst/>
          </a:prstGeom>
          <a:effectLst/>
        </p:spPr>
      </p:pic>
      <p:sp>
        <p:nvSpPr>
          <p:cNvPr id="8" name="צורה חופשית: צורה 31">
            <a:extLst>
              <a:ext uri="{FF2B5EF4-FFF2-40B4-BE49-F238E27FC236}">
                <a16:creationId xmlns:a16="http://schemas.microsoft.com/office/drawing/2014/main" id="{BF551DD3-AF35-E45F-0FA2-456B48893AC5}"/>
              </a:ext>
            </a:extLst>
          </p:cNvPr>
          <p:cNvSpPr/>
          <p:nvPr userDrawn="1"/>
        </p:nvSpPr>
        <p:spPr>
          <a:xfrm>
            <a:off x="-1073485" y="2808395"/>
            <a:ext cx="5084906" cy="4285540"/>
          </a:xfrm>
          <a:custGeom>
            <a:avLst/>
            <a:gdLst>
              <a:gd name="connsiteX0" fmla="*/ 4520931 w 5084906"/>
              <a:gd name="connsiteY0" fmla="*/ 3400360 h 4285540"/>
              <a:gd name="connsiteX1" fmla="*/ 5084906 w 5084906"/>
              <a:gd name="connsiteY1" fmla="*/ 3842950 h 4285540"/>
              <a:gd name="connsiteX2" fmla="*/ 4520931 w 5084906"/>
              <a:gd name="connsiteY2" fmla="*/ 4285540 h 4285540"/>
              <a:gd name="connsiteX3" fmla="*/ 3956956 w 5084906"/>
              <a:gd name="connsiteY3" fmla="*/ 3842950 h 4285540"/>
              <a:gd name="connsiteX4" fmla="*/ 4520931 w 5084906"/>
              <a:gd name="connsiteY4" fmla="*/ 3400360 h 4285540"/>
              <a:gd name="connsiteX5" fmla="*/ 2405638 w 5084906"/>
              <a:gd name="connsiteY5" fmla="*/ 0 h 4285540"/>
              <a:gd name="connsiteX6" fmla="*/ 4811276 w 5084906"/>
              <a:gd name="connsiteY6" fmla="*/ 1887873 h 4285540"/>
              <a:gd name="connsiteX7" fmla="*/ 2405638 w 5084906"/>
              <a:gd name="connsiteY7" fmla="*/ 3775746 h 4285540"/>
              <a:gd name="connsiteX8" fmla="*/ 0 w 5084906"/>
              <a:gd name="connsiteY8" fmla="*/ 1887873 h 4285540"/>
              <a:gd name="connsiteX9" fmla="*/ 2405638 w 5084906"/>
              <a:gd name="connsiteY9" fmla="*/ 0 h 428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4906" h="4285540">
                <a:moveTo>
                  <a:pt x="4520931" y="3400360"/>
                </a:moveTo>
                <a:cubicBezTo>
                  <a:pt x="4832406" y="3400360"/>
                  <a:pt x="5084906" y="3598514"/>
                  <a:pt x="5084906" y="3842950"/>
                </a:cubicBezTo>
                <a:cubicBezTo>
                  <a:pt x="5084906" y="4087386"/>
                  <a:pt x="4832406" y="4285540"/>
                  <a:pt x="4520931" y="4285540"/>
                </a:cubicBezTo>
                <a:cubicBezTo>
                  <a:pt x="4209456" y="4285540"/>
                  <a:pt x="3956956" y="4087386"/>
                  <a:pt x="3956956" y="3842950"/>
                </a:cubicBezTo>
                <a:cubicBezTo>
                  <a:pt x="3956956" y="3598514"/>
                  <a:pt x="4209456" y="3400360"/>
                  <a:pt x="4520931" y="3400360"/>
                </a:cubicBezTo>
                <a:close/>
                <a:moveTo>
                  <a:pt x="2405638" y="0"/>
                </a:moveTo>
                <a:cubicBezTo>
                  <a:pt x="3734235" y="0"/>
                  <a:pt x="4811276" y="845230"/>
                  <a:pt x="4811276" y="1887873"/>
                </a:cubicBezTo>
                <a:cubicBezTo>
                  <a:pt x="4811276" y="2930516"/>
                  <a:pt x="3734235" y="3775746"/>
                  <a:pt x="2405638" y="3775746"/>
                </a:cubicBezTo>
                <a:cubicBezTo>
                  <a:pt x="1077041" y="3775746"/>
                  <a:pt x="0" y="2930516"/>
                  <a:pt x="0" y="1887873"/>
                </a:cubicBezTo>
                <a:cubicBezTo>
                  <a:pt x="0" y="845230"/>
                  <a:pt x="1077041" y="0"/>
                  <a:pt x="2405638" y="0"/>
                </a:cubicBezTo>
                <a:close/>
              </a:path>
            </a:pathLst>
          </a:custGeom>
          <a:solidFill>
            <a:srgbClr val="FF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81;p44"/>
          <p:cNvSpPr txBox="1">
            <a:spLocks noGrp="1"/>
          </p:cNvSpPr>
          <p:nvPr>
            <p:ph type="body" idx="1" hasCustomPrompt="1"/>
          </p:nvPr>
        </p:nvSpPr>
        <p:spPr>
          <a:xfrm>
            <a:off x="335360" y="143604"/>
            <a:ext cx="5793214" cy="80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304792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6940"/>
              </a:buClr>
              <a:buSzPts val="3600"/>
              <a:buFont typeface="Arial"/>
              <a:buNone/>
              <a:defRPr sz="4000" b="1" i="0" u="none" strike="noStrike" cap="none" baseline="0">
                <a:solidFill>
                  <a:srgbClr val="0064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4185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b="1" dirty="0"/>
              <a:t>SERIES NAME™</a:t>
            </a:r>
          </a:p>
        </p:txBody>
      </p:sp>
      <p:sp>
        <p:nvSpPr>
          <p:cNvPr id="9" name="Google Shape;82;p44"/>
          <p:cNvSpPr txBox="1">
            <a:spLocks noGrp="1"/>
          </p:cNvSpPr>
          <p:nvPr>
            <p:ph type="body" idx="10" hasCustomPrompt="1"/>
          </p:nvPr>
        </p:nvSpPr>
        <p:spPr>
          <a:xfrm>
            <a:off x="335360" y="1382209"/>
            <a:ext cx="5793214" cy="202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304792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 panose="020B0604020202020204" pitchFamily="34" charset="0"/>
              <a:buChar char="•"/>
              <a:tabLst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4185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XXX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51967" y="0"/>
            <a:ext cx="5440034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39"/>
          <p:cNvSpPr>
            <a:spLocks noGrp="1"/>
          </p:cNvSpPr>
          <p:nvPr>
            <p:ph type="body" sz="quarter" idx="26" hasCustomPrompt="1"/>
          </p:nvPr>
        </p:nvSpPr>
        <p:spPr>
          <a:xfrm>
            <a:off x="334963" y="902294"/>
            <a:ext cx="2079625" cy="404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6440"/>
                </a:solidFill>
              </a:defRPr>
            </a:lvl1pPr>
            <a:lvl2pPr marL="457200" indent="0">
              <a:buNone/>
              <a:defRPr sz="1800">
                <a:solidFill>
                  <a:srgbClr val="006440"/>
                </a:solidFill>
              </a:defRPr>
            </a:lvl2pPr>
            <a:lvl3pPr marL="914400" indent="0">
              <a:buNone/>
              <a:defRPr sz="1800">
                <a:solidFill>
                  <a:srgbClr val="006440"/>
                </a:solidFill>
              </a:defRPr>
            </a:lvl3pPr>
            <a:lvl4pPr marL="1371600" indent="0">
              <a:buNone/>
              <a:defRPr sz="1800">
                <a:solidFill>
                  <a:srgbClr val="006440"/>
                </a:solidFill>
              </a:defRPr>
            </a:lvl4pPr>
            <a:lvl5pPr marL="1828800" indent="0">
              <a:buNone/>
              <a:defRPr sz="1800">
                <a:solidFill>
                  <a:srgbClr val="006440"/>
                </a:solidFill>
              </a:defRPr>
            </a:lvl5pPr>
          </a:lstStyle>
          <a:p>
            <a:pPr lvl="0"/>
            <a:r>
              <a:rPr lang="en-US" dirty="0"/>
              <a:t>Crop name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0574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4702-E242-ADD8-EF10-10F0D575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48FEE-CCEE-3A5B-E705-120165A36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75522-0B7A-8458-A6BB-95158742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BB2-B76B-47DA-8F9C-824A9170CA7F}" type="datetimeFigureOut">
              <a:rPr lang="en-IL" smtClean="0"/>
              <a:t>09/14/2025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23E03-EC85-D7AD-F05D-74BE076D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7A08A-DE60-6691-F74D-94CAF829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17D8-56F6-4069-B3B3-8B65A695F28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8103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4839-B413-B43B-443B-C1714D668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57160-249C-3F53-CE41-559960F08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2425A-1419-133C-EA5D-F61B8C46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BB2-B76B-47DA-8F9C-824A9170CA7F}" type="datetimeFigureOut">
              <a:rPr lang="en-IL" smtClean="0"/>
              <a:t>09/14/2025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1BF84-347D-4542-5F24-88B842397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392CD-4C11-359E-0F90-77EAD5C9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17D8-56F6-4069-B3B3-8B65A695F28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5414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4B53-4CB1-0219-4D09-1D520F1B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748B-D04F-0B0D-A713-676996598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48EBB-6D2D-0CD4-3CD9-356358E78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22A1C-F854-65B9-2031-7A367E51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BB2-B76B-47DA-8F9C-824A9170CA7F}" type="datetimeFigureOut">
              <a:rPr lang="en-IL" smtClean="0"/>
              <a:t>09/14/2025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3ED95-A595-6F20-6B4B-056ABF16E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21C67-764A-5EAC-A023-75156DD8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17D8-56F6-4069-B3B3-8B65A695F28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9172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0EDC-1073-1A38-B196-F3927DAE0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B07F8-C004-90A0-3B22-278650803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FA048-5F57-3BFA-D605-8CC474FC2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DDF24-B2A4-7AF4-3E17-6CE4D0E5D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D7606-51C1-9F12-A767-BCB67591A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8D1C20-9439-F97A-4ABA-04F9D8BF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BB2-B76B-47DA-8F9C-824A9170CA7F}" type="datetimeFigureOut">
              <a:rPr lang="en-IL" smtClean="0"/>
              <a:t>09/14/2025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E96ECA-4B60-F3A8-51EB-CC4F6AA9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D4F0FC-3349-608F-3F2D-4B43A157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17D8-56F6-4069-B3B3-8B65A695F28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4203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1904-C7C3-61F6-F283-40AECB6D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536B6-187C-7D10-E8B7-6ABB09329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BB2-B76B-47DA-8F9C-824A9170CA7F}" type="datetimeFigureOut">
              <a:rPr lang="en-IL" smtClean="0"/>
              <a:t>09/14/2025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E74E1-ACA0-3FD8-DE46-6BA2118B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BA4FE-E834-4A6B-D0E8-D41E65A0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17D8-56F6-4069-B3B3-8B65A695F28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4452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7FFBA9-8592-2F1D-0A9E-B65C8435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BB2-B76B-47DA-8F9C-824A9170CA7F}" type="datetimeFigureOut">
              <a:rPr lang="en-IL" smtClean="0"/>
              <a:t>09/14/2025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0758B-5FF3-58AE-D07D-2E6BD7FD7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2B207-AE5D-0613-ED5F-4221D098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17D8-56F6-4069-B3B3-8B65A695F28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7189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22E2-A3E1-0E71-EA36-401E03FE2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2091E-AE13-B0EF-639D-EC8E0EC33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6009D-FBBA-4210-84B5-FC01B6AA5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50589-26CD-BA48-EF8F-D618FCBD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BB2-B76B-47DA-8F9C-824A9170CA7F}" type="datetimeFigureOut">
              <a:rPr lang="en-IL" smtClean="0"/>
              <a:t>09/14/2025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24599-A444-6980-267B-2AFC0868C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3FA4B-33BF-FAFA-8C28-B90FE774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17D8-56F6-4069-B3B3-8B65A695F28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3186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3478-06E0-6D78-7508-51F83376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2A3524-16A3-6A4E-855B-E204AD4F3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A3521-695E-FD26-98CA-35FFBE5F5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85615-E571-1177-7573-94EAF2E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BB2-B76B-47DA-8F9C-824A9170CA7F}" type="datetimeFigureOut">
              <a:rPr lang="en-IL" smtClean="0"/>
              <a:t>09/14/2025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A8A59-9848-54C5-A8DB-48FF1D18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E02DA-EB50-4D23-E6BD-BB4884A0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17D8-56F6-4069-B3B3-8B65A695F28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9488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302C7-A6E8-B733-09D9-DAD0DCEA8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92218-17D8-BE90-4F6C-17E11A7B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F284C-22A2-613A-3C4D-A3742812F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754BB2-B76B-47DA-8F9C-824A9170CA7F}" type="datetimeFigureOut">
              <a:rPr lang="en-IL" smtClean="0"/>
              <a:t>09/14/2025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9D74A-3FCD-A471-131D-DDC6D658E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04DD8-6B70-9CE6-5810-A0533DEAD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C117D8-56F6-4069-B3B3-8B65A695F28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1947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  <p:sldLayoutId id="2147483667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an.danzigeronline.com/uheE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n.danzigeronline.com/uheE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35360" y="429354"/>
            <a:ext cx="5793214" cy="802216"/>
          </a:xfrm>
        </p:spPr>
        <p:txBody>
          <a:bodyPr/>
          <a:lstStyle/>
          <a:p>
            <a:pPr indent="-304165"/>
            <a:r>
              <a:rPr lang="en-US" sz="3200" dirty="0">
                <a:solidFill>
                  <a:srgbClr val="006940"/>
                </a:solidFill>
              </a:rPr>
              <a:t>BALI™ Blue</a:t>
            </a:r>
            <a:endParaRPr lang="en-US" sz="3200" b="0">
              <a:solidFill>
                <a:srgbClr val="000000"/>
              </a:solidFill>
            </a:endParaRPr>
          </a:p>
          <a:p>
            <a:pPr indent="-304165"/>
            <a:endParaRPr lang="en-US" dirty="0">
              <a:solidFill>
                <a:srgbClr val="006940"/>
              </a:solidFill>
            </a:endParaRPr>
          </a:p>
          <a:p>
            <a:pPr indent="-304165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indent="304165"/>
            <a:r>
              <a:rPr lang="en-US" dirty="0">
                <a:solidFill>
                  <a:schemeClr val="tx1"/>
                </a:solidFill>
              </a:rPr>
              <a:t>Early flowering variety- About</a:t>
            </a:r>
            <a:r>
              <a:rPr lang="en-US" sz="1600" dirty="0">
                <a:solidFill>
                  <a:schemeClr val="tx1"/>
                </a:solidFill>
              </a:rPr>
              <a:t> 7 days earlier than touch </a:t>
            </a:r>
            <a:endParaRPr lang="en-US" dirty="0">
              <a:solidFill>
                <a:schemeClr val="tx1"/>
              </a:solidFill>
            </a:endParaRPr>
          </a:p>
          <a:p>
            <a:pPr indent="304165"/>
            <a:r>
              <a:rPr lang="en-US" dirty="0">
                <a:solidFill>
                  <a:srgbClr val="0C0C0C"/>
                </a:solidFill>
              </a:rPr>
              <a:t>Naturally semi trialing habit</a:t>
            </a:r>
            <a:endParaRPr lang="en-US" dirty="0"/>
          </a:p>
          <a:p>
            <a:pPr indent="304165"/>
            <a:r>
              <a:rPr lang="en-US" dirty="0">
                <a:solidFill>
                  <a:srgbClr val="0C0C0C"/>
                </a:solidFill>
              </a:rPr>
              <a:t>Abundance of flowers</a:t>
            </a:r>
            <a:endParaRPr lang="en-US" dirty="0"/>
          </a:p>
          <a:p>
            <a:pPr indent="304165"/>
            <a:r>
              <a:rPr lang="en-US" dirty="0">
                <a:solidFill>
                  <a:srgbClr val="0C0C0C"/>
                </a:solidFill>
              </a:rPr>
              <a:t>Season extender</a:t>
            </a:r>
            <a:endParaRPr lang="en-US" dirty="0"/>
          </a:p>
          <a:p>
            <a:pPr indent="304165"/>
            <a:r>
              <a:rPr lang="en-US" dirty="0">
                <a:solidFill>
                  <a:srgbClr val="0C0C0C"/>
                </a:solidFill>
              </a:rPr>
              <a:t>Great summer item</a:t>
            </a:r>
            <a:endParaRPr lang="en-IL" dirty="0"/>
          </a:p>
          <a:p>
            <a:pPr indent="304165"/>
            <a:r>
              <a:rPr lang="en-US" dirty="0">
                <a:solidFill>
                  <a:srgbClr val="0C0C0C"/>
                </a:solidFill>
              </a:rPr>
              <a:t>Well suited for handing baskets and  combinations</a:t>
            </a:r>
            <a:endParaRPr lang="en-US" dirty="0"/>
          </a:p>
          <a:p>
            <a:pPr indent="304165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6940"/>
                </a:solidFill>
                <a:latin typeface="Calibri"/>
                <a:cs typeface="Calibri"/>
              </a:rPr>
              <a:t>Scaevola </a:t>
            </a:r>
            <a:r>
              <a:rPr lang="en-US" err="1">
                <a:solidFill>
                  <a:srgbClr val="006940"/>
                </a:solidFill>
                <a:latin typeface="Calibri"/>
                <a:cs typeface="Calibri"/>
              </a:rPr>
              <a:t>aemula</a:t>
            </a:r>
            <a:endParaRPr lang="en-US">
              <a:solidFill>
                <a:srgbClr val="006940"/>
              </a:solidFill>
            </a:endParaRPr>
          </a:p>
          <a:p>
            <a:pPr algn="l"/>
            <a:endParaRPr lang="en-US" i="1" dirty="0"/>
          </a:p>
        </p:txBody>
      </p:sp>
      <p:sp>
        <p:nvSpPr>
          <p:cNvPr id="27" name="אליפסה 21">
            <a:extLst>
              <a:ext uri="{FF2B5EF4-FFF2-40B4-BE49-F238E27FC236}">
                <a16:creationId xmlns:a16="http://schemas.microsoft.com/office/drawing/2014/main" id="{EE5AD0B9-214F-EDEB-E9F7-13239748885E}"/>
              </a:ext>
            </a:extLst>
          </p:cNvPr>
          <p:cNvSpPr/>
          <p:nvPr/>
        </p:nvSpPr>
        <p:spPr>
          <a:xfrm>
            <a:off x="10528842" y="5766435"/>
            <a:ext cx="2058439" cy="1678501"/>
          </a:xfrm>
          <a:prstGeom prst="ellipse">
            <a:avLst/>
          </a:prstGeom>
          <a:solidFill>
            <a:srgbClr val="006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aa-ET" dirty="0">
              <a:solidFill>
                <a:srgbClr val="FC0390"/>
              </a:solidFill>
            </a:endParaRPr>
          </a:p>
        </p:txBody>
      </p:sp>
      <p:pic>
        <p:nvPicPr>
          <p:cNvPr id="28" name="תמונה 22">
            <a:extLst>
              <a:ext uri="{FF2B5EF4-FFF2-40B4-BE49-F238E27FC236}">
                <a16:creationId xmlns:a16="http://schemas.microsoft.com/office/drawing/2014/main" id="{00EA344F-7BEF-B101-995A-5BB576E333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3" b="23625"/>
          <a:stretch/>
        </p:blipFill>
        <p:spPr>
          <a:xfrm>
            <a:off x="10682861" y="6118175"/>
            <a:ext cx="1632230" cy="724222"/>
          </a:xfrm>
          <a:prstGeom prst="rect">
            <a:avLst/>
          </a:prstGeom>
          <a:effectLst/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5C97A39-1B3B-0A27-5360-5BCAC9990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672242"/>
              </p:ext>
            </p:extLst>
          </p:nvPr>
        </p:nvGraphicFramePr>
        <p:xfrm>
          <a:off x="514931" y="3398896"/>
          <a:ext cx="4320000" cy="2827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e-IL" sz="1550" b="1" u="none" dirty="0">
                        <a:effectLst/>
                        <a:latin typeface="Calibri"/>
                        <a:cs typeface="Calibri"/>
                      </a:endParaRPr>
                    </a:p>
                    <a:p>
                      <a:pPr algn="ctr"/>
                      <a:endParaRPr lang="en-US" sz="1550" b="1" u="none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50" b="1" u="none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50" b="1" u="none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50" b="1" u="none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50" b="1" u="none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50" b="1" u="none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195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55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5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5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5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5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i="0" u="none" strike="noStrike" kern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 trialing</a:t>
                      </a:r>
                      <a:endParaRPr lang="en-US" b="1" dirty="0">
                        <a:latin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20-25 cm</a:t>
                      </a:r>
                      <a:br>
                        <a:rPr lang="en-US" sz="1000" b="1" i="0" u="none" strike="noStrike" kern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kern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8-10 in</a:t>
                      </a:r>
                      <a:endParaRPr lang="en-US" b="1" i="0" strike="noStrike" noProof="0">
                        <a:latin typeface="Calibri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25-41 cm</a:t>
                      </a:r>
                      <a:br>
                        <a:rPr lang="en-US" sz="1000" b="1" i="0" u="none" strike="noStrike" kern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kern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10-16 in</a:t>
                      </a:r>
                      <a:endParaRPr lang="en-US" b="1" i="0" strike="noStrike" noProof="0">
                        <a:latin typeface="Calibri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Heat tolerant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3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12-15</a:t>
                      </a:r>
                      <a:br>
                        <a:rPr lang="en-US" sz="1000" b="1" i="0" u="none" strike="noStrike" kern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kern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Qt, Gal</a:t>
                      </a:r>
                      <a:endParaRPr lang="en-US" b="1">
                        <a:latin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lang="en-US" sz="10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016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Landscape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lang="en-US" sz="10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1" u="none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Hanging basket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u="none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object 19">
            <a:extLst>
              <a:ext uri="{FF2B5EF4-FFF2-40B4-BE49-F238E27FC236}">
                <a16:creationId xmlns:a16="http://schemas.microsoft.com/office/drawing/2014/main" id="{85C26524-0F62-0DC3-9BC2-BDC7006C730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917" y="3849890"/>
            <a:ext cx="612302" cy="505634"/>
          </a:xfrm>
          <a:prstGeom prst="rect">
            <a:avLst/>
          </a:prstGeom>
        </p:spPr>
      </p:pic>
      <p:pic>
        <p:nvPicPr>
          <p:cNvPr id="17" name="object 11">
            <a:extLst>
              <a:ext uri="{FF2B5EF4-FFF2-40B4-BE49-F238E27FC236}">
                <a16:creationId xmlns:a16="http://schemas.microsoft.com/office/drawing/2014/main" id="{48C85656-53F0-D10D-DC7C-0C76D4AAA54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9154" y="3871821"/>
            <a:ext cx="400208" cy="400208"/>
          </a:xfrm>
          <a:prstGeom prst="rect">
            <a:avLst/>
          </a:prstGeom>
        </p:spPr>
      </p:pic>
      <p:pic>
        <p:nvPicPr>
          <p:cNvPr id="18" name="object 14">
            <a:extLst>
              <a:ext uri="{FF2B5EF4-FFF2-40B4-BE49-F238E27FC236}">
                <a16:creationId xmlns:a16="http://schemas.microsoft.com/office/drawing/2014/main" id="{019977A5-EA4A-2486-0B77-D23777771B2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1863" y="3871821"/>
            <a:ext cx="400208" cy="419265"/>
          </a:xfrm>
          <a:prstGeom prst="rect">
            <a:avLst/>
          </a:prstGeom>
        </p:spPr>
      </p:pic>
      <p:pic>
        <p:nvPicPr>
          <p:cNvPr id="19" name="Picture Placeholder 30">
            <a:extLst>
              <a:ext uri="{FF2B5EF4-FFF2-40B4-BE49-F238E27FC236}">
                <a16:creationId xmlns:a16="http://schemas.microsoft.com/office/drawing/2014/main" id="{74B27347-ABE5-CF28-C9E6-90120035EF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910" y="5267479"/>
            <a:ext cx="554444" cy="554444"/>
          </a:xfrm>
          <a:prstGeom prst="rect">
            <a:avLst/>
          </a:prstGeom>
        </p:spPr>
      </p:pic>
      <p:pic>
        <p:nvPicPr>
          <p:cNvPr id="21" name="Picture Placeholder 4">
            <a:extLst>
              <a:ext uri="{FF2B5EF4-FFF2-40B4-BE49-F238E27FC236}">
                <a16:creationId xmlns:a16="http://schemas.microsoft.com/office/drawing/2014/main" id="{ED467DD2-4D1B-91F8-04DC-05625471CA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7554" y="5218515"/>
            <a:ext cx="603408" cy="603408"/>
          </a:xfrm>
          <a:prstGeom prst="rect">
            <a:avLst/>
          </a:prstGeom>
        </p:spPr>
      </p:pic>
      <p:pic>
        <p:nvPicPr>
          <p:cNvPr id="2" name="Picture 1" descr="A black circle with white lines&#10;&#10;Description automatically generated">
            <a:extLst>
              <a:ext uri="{FF2B5EF4-FFF2-40B4-BE49-F238E27FC236}">
                <a16:creationId xmlns:a16="http://schemas.microsoft.com/office/drawing/2014/main" id="{3C032586-1135-FA70-76F1-351C6237A1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6700" y="3790950"/>
            <a:ext cx="609600" cy="59055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B3A8CEEB-16C1-9749-48C7-E96C1E21ED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3700" y="5220390"/>
            <a:ext cx="590550" cy="628650"/>
          </a:xfrm>
          <a:prstGeom prst="rect">
            <a:avLst/>
          </a:prstGeom>
        </p:spPr>
      </p:pic>
      <p:pic>
        <p:nvPicPr>
          <p:cNvPr id="5" name="Picture 4" descr="A potted plant with purple flowers&#10;&#10;AI-generated content may be incorrect.">
            <a:extLst>
              <a:ext uri="{FF2B5EF4-FFF2-40B4-BE49-F238E27FC236}">
                <a16:creationId xmlns:a16="http://schemas.microsoft.com/office/drawing/2014/main" id="{3981B0F6-5459-9B81-0DF0-F0434997FA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07" y="623791"/>
            <a:ext cx="7007231" cy="46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D3D25D-691F-9756-AAE2-10920E837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04165"/>
            <a:r>
              <a:rPr lang="en-US" b="1" dirty="0"/>
              <a:t>BALI™ Blue</a:t>
            </a:r>
            <a:endParaRPr lang="en-US" dirty="0"/>
          </a:p>
          <a:p>
            <a:pPr indent="-304165"/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7FC48-347A-82EA-E774-7A6AC2ABCB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Scaevola </a:t>
            </a:r>
            <a:r>
              <a:rPr lang="en-US" dirty="0" err="1">
                <a:latin typeface="Calibri"/>
                <a:ea typeface="Calibri"/>
                <a:cs typeface="Calibri"/>
              </a:rPr>
              <a:t>aemula</a:t>
            </a:r>
            <a:endParaRPr lang="en-US" dirty="0" err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32B944-792A-2796-A06D-6AB50FBB04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>
                <a:latin typeface="Calibri"/>
                <a:cs typeface="Calibri"/>
              </a:rPr>
              <a:t>Number 4 out of 4 categories</a:t>
            </a:r>
            <a:endParaRPr lang="en-IL">
              <a:latin typeface="Calibri"/>
              <a:cs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A82C0B-27AE-4879-7789-2FB86B9E434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04110" y="4128831"/>
            <a:ext cx="4465638" cy="900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US" sz="1100" b="1" baseline="0" dirty="0">
                <a:latin typeface="Calibri"/>
                <a:ea typeface="Segoe UI"/>
                <a:cs typeface="Segoe UI"/>
              </a:rPr>
              <a:t>Misting specification - </a:t>
            </a:r>
            <a:r>
              <a:rPr lang="en-US" sz="1100" baseline="0" dirty="0">
                <a:latin typeface="Calibri"/>
                <a:ea typeface="Segoe UI"/>
                <a:cs typeface="Segoe UI"/>
              </a:rPr>
              <a:t>Remove from mist as soon as possible</a:t>
            </a:r>
            <a:r>
              <a:rPr lang="en-US" sz="1100" dirty="0">
                <a:latin typeface="Calibri"/>
                <a:ea typeface="Segoe UI"/>
                <a:cs typeface="Segoe UI"/>
              </a:rPr>
              <a:t>​</a:t>
            </a:r>
          </a:p>
          <a:p>
            <a:pPr rtl="0"/>
            <a:r>
              <a:rPr lang="en-US" sz="1100" baseline="0" dirty="0">
                <a:latin typeface="Calibri"/>
                <a:ea typeface="Segoe UI"/>
                <a:cs typeface="Segoe UI"/>
              </a:rPr>
              <a:t>Do not over-mist or saturate soil </a:t>
            </a:r>
            <a:r>
              <a:rPr lang="en-US" sz="1100" b="1" baseline="0" dirty="0">
                <a:latin typeface="Calibri"/>
                <a:ea typeface="Segoe UI"/>
                <a:cs typeface="Segoe UI"/>
              </a:rPr>
              <a:t>- </a:t>
            </a:r>
            <a:r>
              <a:rPr lang="en-US" sz="1100" baseline="0" dirty="0">
                <a:latin typeface="Calibri"/>
                <a:ea typeface="Segoe UI"/>
                <a:cs typeface="Segoe UI"/>
              </a:rPr>
              <a:t>Spray adjuvant at sticking </a:t>
            </a:r>
            <a:r>
              <a:rPr lang="en-US" sz="1100" dirty="0">
                <a:latin typeface="Calibri"/>
                <a:ea typeface="Segoe UI"/>
                <a:cs typeface="Segoe UI"/>
              </a:rPr>
              <a:t>​</a:t>
            </a:r>
            <a:endParaRPr lang="en-US" sz="11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F91327-9C83-1F8A-1D6C-4F549FD6578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04110" y="4785751"/>
            <a:ext cx="4251810" cy="11814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-US" dirty="0">
                <a:latin typeface="Calibri"/>
                <a:ea typeface="Calibri"/>
                <a:cs typeface="Calibri"/>
              </a:rPr>
              <a:t>Maintain warm temperatures allowing plants to develop.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/>
                <a:ea typeface="Calibri"/>
                <a:cs typeface="Calibri"/>
              </a:rPr>
              <a:t>Spray Daminozide at 2000 to 2500 ppm or apply </a:t>
            </a:r>
            <a:r>
              <a:rPr lang="en-US" dirty="0" err="1"/>
              <a:t>Uniconzole</a:t>
            </a:r>
            <a:r>
              <a:rPr lang="en-US" dirty="0">
                <a:latin typeface="Calibri"/>
                <a:ea typeface="Calibri"/>
                <a:cs typeface="Calibri"/>
              </a:rPr>
              <a:t> 2-5 ppm if required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/>
                <a:ea typeface="Calibri"/>
                <a:cs typeface="Calibri"/>
              </a:rPr>
              <a:t>Pinch is optional recommended week 4 or at transplant</a:t>
            </a:r>
            <a:endParaRPr lang="en-US" dirty="0">
              <a:ea typeface="Calibri"/>
            </a:endParaRPr>
          </a:p>
          <a:p>
            <a:endParaRPr lang="en-US" dirty="0">
              <a:ea typeface="Calibri"/>
            </a:endParaRPr>
          </a:p>
        </p:txBody>
      </p:sp>
      <p:pic>
        <p:nvPicPr>
          <p:cNvPr id="9" name="Picture 2" descr="U:\Larisa\Graphics\Danziger Icons\שמש מלאה.png">
            <a:extLst>
              <a:ext uri="{FF2B5EF4-FFF2-40B4-BE49-F238E27FC236}">
                <a16:creationId xmlns:a16="http://schemas.microsoft.com/office/drawing/2014/main" id="{1951A100-9C1A-141B-2CBC-13AC6DEC6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618" y="768816"/>
            <a:ext cx="504783" cy="5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:\Larisa\Graphics\Danziger Icons\חצי שמש.png">
            <a:extLst>
              <a:ext uri="{FF2B5EF4-FFF2-40B4-BE49-F238E27FC236}">
                <a16:creationId xmlns:a16="http://schemas.microsoft.com/office/drawing/2014/main" id="{4AE25603-E690-D7F4-A1D7-BCA7C57A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879" y="777124"/>
            <a:ext cx="496475" cy="4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32E161-05CF-D4B0-6707-CEF42278C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04406"/>
              </p:ext>
            </p:extLst>
          </p:nvPr>
        </p:nvGraphicFramePr>
        <p:xfrm>
          <a:off x="619062" y="2141963"/>
          <a:ext cx="5177726" cy="163487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25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4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Time</a:t>
                      </a:r>
                      <a:endParaRPr lang="en-US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Temperature</a:t>
                      </a:r>
                      <a:endParaRPr lang="en-US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Hormone</a:t>
                      </a:r>
                      <a:endParaRPr lang="en-US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Fertilization</a:t>
                      </a:r>
                      <a:endParaRPr lang="en-US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Fungicide</a:t>
                      </a:r>
                      <a:endParaRPr lang="en-US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5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Weeks 1 - 3                 </a:t>
                      </a:r>
                      <a:b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72°-74° F (22° - 23°C)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/>
                          <a:cs typeface="Calibri"/>
                        </a:rPr>
                        <a:t>Recommended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Weeks  1-2 </a:t>
                      </a:r>
                    </a:p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ppm 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Spray fungicide to control Botrytis and bacteria day of sticking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4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Weeks 4 - 5                   </a:t>
                      </a:r>
                      <a:b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68° - 70° (20° - 21° 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Weeks 3-5 </a:t>
                      </a:r>
                    </a:p>
                    <a:p>
                      <a:pPr algn="ctr"/>
                      <a:r>
                        <a:rPr lang="en-US" sz="1000" dirty="0">
                          <a:latin typeface="Calibri"/>
                          <a:cs typeface="Calibri"/>
                        </a:rPr>
                        <a:t>100-150 ppm 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Apply broad spectrum</a:t>
                      </a:r>
                    </a:p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Week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AABDE65-1389-2A90-0B80-1EE0BAB1A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66510"/>
              </p:ext>
            </p:extLst>
          </p:nvPr>
        </p:nvGraphicFramePr>
        <p:xfrm>
          <a:off x="6096000" y="2141963"/>
          <a:ext cx="5726392" cy="318497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4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9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2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42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7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Rooting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Light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PGR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Fungicide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3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 1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5.8/6.2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72°-74° F (22° - 23°C)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ppm N </a:t>
                      </a:r>
                      <a:br>
                        <a:rPr lang="de-DE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de-DE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</a:t>
                      </a:r>
                      <a:r>
                        <a:rPr lang="de-DE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required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 of sticking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5.8 to 6.2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.80 to 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72°-74° F (22° - 23°C)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ppm N 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mist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fungicide app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5.8 to 6.2</a:t>
                      </a:r>
                      <a:endParaRPr kumimoji="0"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.90 to 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72°-74° F (22° - 23°C)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 100 ppm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  <a:b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 ppm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3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5.8 to 6.2</a:t>
                      </a:r>
                      <a:endParaRPr kumimoji="0"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 to 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68° - 70° (20° - 21° C)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 100 ppm </a:t>
                      </a:r>
                      <a:r>
                        <a:rPr lang="de-DE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  <a:br>
                        <a:rPr lang="de-DE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de-DE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 ppm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0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5.8 to 6.2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 to 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68° - 70° (20° - 21° C)</a:t>
                      </a:r>
                      <a:endParaRPr lang="en-US" noProof="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 100 ppm </a:t>
                      </a:r>
                      <a:r>
                        <a:rPr lang="de-DE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  <a:br>
                        <a:rPr lang="de-DE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de-DE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 ppm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Daminozide/</a:t>
                      </a:r>
                      <a:br>
                        <a:rPr lang="en-US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n-US" sz="1000" dirty="0" err="1"/>
                        <a:t>uniconzole</a:t>
                      </a:r>
                      <a:r>
                        <a:rPr lang="en-US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 as </a:t>
                      </a: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needed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Daminozide @ 2000 to </a:t>
                      </a:r>
                      <a:b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2500 ppm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703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A847DBA-05B8-011B-FFF4-7BC304B8E038}"/>
              </a:ext>
            </a:extLst>
          </p:cNvPr>
          <p:cNvSpPr txBox="1"/>
          <p:nvPr/>
        </p:nvSpPr>
        <p:spPr>
          <a:xfrm>
            <a:off x="8238615" y="179555"/>
            <a:ext cx="29475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694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For additional information and availability: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8363FB-0BAF-95DF-F2C9-F99CE70B816F}"/>
              </a:ext>
            </a:extLst>
          </p:cNvPr>
          <p:cNvGrpSpPr/>
          <p:nvPr/>
        </p:nvGrpSpPr>
        <p:grpSpPr>
          <a:xfrm>
            <a:off x="10847133" y="170271"/>
            <a:ext cx="1161988" cy="308099"/>
            <a:chOff x="8149949" y="6411290"/>
            <a:chExt cx="1161988" cy="308099"/>
          </a:xfrm>
        </p:grpSpPr>
        <p:sp>
          <p:nvSpPr>
            <p:cNvPr id="11" name="Google Shape;130;p1">
              <a:extLst>
                <a:ext uri="{FF2B5EF4-FFF2-40B4-BE49-F238E27FC236}">
                  <a16:creationId xmlns:a16="http://schemas.microsoft.com/office/drawing/2014/main" id="{FA75A057-AA63-0A89-92D1-CED22EA52AC4}"/>
                </a:ext>
              </a:extLst>
            </p:cNvPr>
            <p:cNvSpPr/>
            <p:nvPr/>
          </p:nvSpPr>
          <p:spPr>
            <a:xfrm>
              <a:off x="9079605" y="6504705"/>
              <a:ext cx="232332" cy="214684"/>
            </a:xfrm>
            <a:custGeom>
              <a:avLst/>
              <a:gdLst/>
              <a:ahLst/>
              <a:cxnLst/>
              <a:rect l="l" t="t" r="r" b="b"/>
              <a:pathLst>
                <a:path w="333375" h="288290" extrusionOk="0">
                  <a:moveTo>
                    <a:pt x="111988" y="194815"/>
                  </a:moveTo>
                  <a:lnTo>
                    <a:pt x="82296" y="225194"/>
                  </a:lnTo>
                  <a:lnTo>
                    <a:pt x="82892" y="232966"/>
                  </a:lnTo>
                  <a:lnTo>
                    <a:pt x="89814" y="246619"/>
                  </a:lnTo>
                  <a:lnTo>
                    <a:pt x="95732" y="251699"/>
                  </a:lnTo>
                  <a:lnTo>
                    <a:pt x="103009" y="254074"/>
                  </a:lnTo>
                  <a:lnTo>
                    <a:pt x="118033" y="260855"/>
                  </a:lnTo>
                  <a:lnTo>
                    <a:pt x="123164" y="262798"/>
                  </a:lnTo>
                  <a:lnTo>
                    <a:pt x="146240" y="271896"/>
                  </a:lnTo>
                  <a:lnTo>
                    <a:pt x="158104" y="276459"/>
                  </a:lnTo>
                  <a:lnTo>
                    <a:pt x="169506" y="280451"/>
                  </a:lnTo>
                  <a:lnTo>
                    <a:pt x="171780" y="281188"/>
                  </a:lnTo>
                  <a:lnTo>
                    <a:pt x="176187" y="282788"/>
                  </a:lnTo>
                  <a:lnTo>
                    <a:pt x="185744" y="285991"/>
                  </a:lnTo>
                  <a:lnTo>
                    <a:pt x="195908" y="287838"/>
                  </a:lnTo>
                  <a:lnTo>
                    <a:pt x="206660" y="286744"/>
                  </a:lnTo>
                  <a:lnTo>
                    <a:pt x="217982" y="281125"/>
                  </a:lnTo>
                  <a:lnTo>
                    <a:pt x="229427" y="272830"/>
                  </a:lnTo>
                  <a:lnTo>
                    <a:pt x="196643" y="272830"/>
                  </a:lnTo>
                  <a:lnTo>
                    <a:pt x="189664" y="271474"/>
                  </a:lnTo>
                  <a:lnTo>
                    <a:pt x="181292" y="268653"/>
                  </a:lnTo>
                  <a:lnTo>
                    <a:pt x="176580" y="266939"/>
                  </a:lnTo>
                  <a:lnTo>
                    <a:pt x="174142" y="266151"/>
                  </a:lnTo>
                  <a:lnTo>
                    <a:pt x="162749" y="262159"/>
                  </a:lnTo>
                  <a:lnTo>
                    <a:pt x="150895" y="257598"/>
                  </a:lnTo>
                  <a:lnTo>
                    <a:pt x="127838" y="248511"/>
                  </a:lnTo>
                  <a:lnTo>
                    <a:pt x="122707" y="246568"/>
                  </a:lnTo>
                  <a:lnTo>
                    <a:pt x="107683" y="239786"/>
                  </a:lnTo>
                  <a:lnTo>
                    <a:pt x="104228" y="238656"/>
                  </a:lnTo>
                  <a:lnTo>
                    <a:pt x="101409" y="236243"/>
                  </a:lnTo>
                  <a:lnTo>
                    <a:pt x="98107" y="229740"/>
                  </a:lnTo>
                  <a:lnTo>
                    <a:pt x="97828" y="226057"/>
                  </a:lnTo>
                  <a:lnTo>
                    <a:pt x="100101" y="219098"/>
                  </a:lnTo>
                  <a:lnTo>
                    <a:pt x="102222" y="216329"/>
                  </a:lnTo>
                  <a:lnTo>
                    <a:pt x="108458" y="211808"/>
                  </a:lnTo>
                  <a:lnTo>
                    <a:pt x="111569" y="209916"/>
                  </a:lnTo>
                  <a:lnTo>
                    <a:pt x="117957" y="207947"/>
                  </a:lnTo>
                  <a:lnTo>
                    <a:pt x="125927" y="207947"/>
                  </a:lnTo>
                  <a:lnTo>
                    <a:pt x="131203" y="207706"/>
                  </a:lnTo>
                  <a:lnTo>
                    <a:pt x="133299" y="205623"/>
                  </a:lnTo>
                  <a:lnTo>
                    <a:pt x="135229" y="200822"/>
                  </a:lnTo>
                  <a:lnTo>
                    <a:pt x="134886" y="198105"/>
                  </a:lnTo>
                  <a:lnTo>
                    <a:pt x="133000" y="195501"/>
                  </a:lnTo>
                  <a:lnTo>
                    <a:pt x="114439" y="195501"/>
                  </a:lnTo>
                  <a:lnTo>
                    <a:pt x="111988" y="194815"/>
                  </a:lnTo>
                  <a:close/>
                </a:path>
                <a:path w="333375" h="288290" extrusionOk="0">
                  <a:moveTo>
                    <a:pt x="230071" y="29423"/>
                  </a:moveTo>
                  <a:lnTo>
                    <a:pt x="204025" y="29423"/>
                  </a:lnTo>
                  <a:lnTo>
                    <a:pt x="212496" y="30782"/>
                  </a:lnTo>
                  <a:lnTo>
                    <a:pt x="316407" y="174203"/>
                  </a:lnTo>
                  <a:lnTo>
                    <a:pt x="318317" y="179368"/>
                  </a:lnTo>
                  <a:lnTo>
                    <a:pt x="317636" y="185279"/>
                  </a:lnTo>
                  <a:lnTo>
                    <a:pt x="314607" y="191164"/>
                  </a:lnTo>
                  <a:lnTo>
                    <a:pt x="309473" y="196250"/>
                  </a:lnTo>
                  <a:lnTo>
                    <a:pt x="209156" y="268958"/>
                  </a:lnTo>
                  <a:lnTo>
                    <a:pt x="202913" y="272173"/>
                  </a:lnTo>
                  <a:lnTo>
                    <a:pt x="196643" y="272830"/>
                  </a:lnTo>
                  <a:lnTo>
                    <a:pt x="229427" y="272830"/>
                  </a:lnTo>
                  <a:lnTo>
                    <a:pt x="318300" y="208417"/>
                  </a:lnTo>
                  <a:lnTo>
                    <a:pt x="327538" y="198920"/>
                  </a:lnTo>
                  <a:lnTo>
                    <a:pt x="332552" y="187649"/>
                  </a:lnTo>
                  <a:lnTo>
                    <a:pt x="333009" y="176002"/>
                  </a:lnTo>
                  <a:lnTo>
                    <a:pt x="328574" y="165377"/>
                  </a:lnTo>
                  <a:lnTo>
                    <a:pt x="230071" y="29423"/>
                  </a:lnTo>
                  <a:close/>
                </a:path>
                <a:path w="333375" h="288290" extrusionOk="0">
                  <a:moveTo>
                    <a:pt x="125927" y="207947"/>
                  </a:moveTo>
                  <a:lnTo>
                    <a:pt x="117957" y="207947"/>
                  </a:lnTo>
                  <a:lnTo>
                    <a:pt x="118706" y="208277"/>
                  </a:lnTo>
                  <a:lnTo>
                    <a:pt x="125927" y="207947"/>
                  </a:lnTo>
                  <a:close/>
                </a:path>
                <a:path w="333375" h="288290" extrusionOk="0">
                  <a:moveTo>
                    <a:pt x="30291" y="0"/>
                  </a:moveTo>
                  <a:lnTo>
                    <a:pt x="0" y="33500"/>
                  </a:lnTo>
                  <a:lnTo>
                    <a:pt x="1727" y="39939"/>
                  </a:lnTo>
                  <a:lnTo>
                    <a:pt x="114439" y="195501"/>
                  </a:lnTo>
                  <a:lnTo>
                    <a:pt x="133000" y="195501"/>
                  </a:lnTo>
                  <a:lnTo>
                    <a:pt x="16078" y="34110"/>
                  </a:lnTo>
                  <a:lnTo>
                    <a:pt x="15252" y="31201"/>
                  </a:lnTo>
                  <a:lnTo>
                    <a:pt x="15405" y="24204"/>
                  </a:lnTo>
                  <a:lnTo>
                    <a:pt x="17348" y="20165"/>
                  </a:lnTo>
                  <a:lnTo>
                    <a:pt x="24511" y="14971"/>
                  </a:lnTo>
                  <a:lnTo>
                    <a:pt x="28943" y="14386"/>
                  </a:lnTo>
                  <a:lnTo>
                    <a:pt x="54020" y="14386"/>
                  </a:lnTo>
                  <a:lnTo>
                    <a:pt x="48158" y="6297"/>
                  </a:lnTo>
                  <a:lnTo>
                    <a:pt x="42570" y="2639"/>
                  </a:lnTo>
                  <a:lnTo>
                    <a:pt x="36487" y="988"/>
                  </a:lnTo>
                  <a:lnTo>
                    <a:pt x="30291" y="0"/>
                  </a:lnTo>
                  <a:close/>
                </a:path>
                <a:path w="333375" h="288290" extrusionOk="0">
                  <a:moveTo>
                    <a:pt x="54020" y="14386"/>
                  </a:moveTo>
                  <a:lnTo>
                    <a:pt x="28943" y="14386"/>
                  </a:lnTo>
                  <a:lnTo>
                    <a:pt x="35636" y="16418"/>
                  </a:lnTo>
                  <a:lnTo>
                    <a:pt x="38150" y="18108"/>
                  </a:lnTo>
                  <a:lnTo>
                    <a:pt x="128854" y="143291"/>
                  </a:lnTo>
                  <a:lnTo>
                    <a:pt x="133553" y="144041"/>
                  </a:lnTo>
                  <a:lnTo>
                    <a:pt x="142138" y="137818"/>
                  </a:lnTo>
                  <a:lnTo>
                    <a:pt x="142887" y="133119"/>
                  </a:lnTo>
                  <a:lnTo>
                    <a:pt x="104394" y="79982"/>
                  </a:lnTo>
                  <a:lnTo>
                    <a:pt x="105752" y="71448"/>
                  </a:lnTo>
                  <a:lnTo>
                    <a:pt x="110326" y="68133"/>
                  </a:lnTo>
                  <a:lnTo>
                    <a:pt x="92964" y="68133"/>
                  </a:lnTo>
                  <a:lnTo>
                    <a:pt x="54020" y="14386"/>
                  </a:lnTo>
                  <a:close/>
                </a:path>
                <a:path w="333375" h="288290" extrusionOk="0">
                  <a:moveTo>
                    <a:pt x="150050" y="62621"/>
                  </a:moveTo>
                  <a:lnTo>
                    <a:pt x="117932" y="62621"/>
                  </a:lnTo>
                  <a:lnTo>
                    <a:pt x="126479" y="63980"/>
                  </a:lnTo>
                  <a:lnTo>
                    <a:pt x="164973" y="117117"/>
                  </a:lnTo>
                  <a:lnTo>
                    <a:pt x="169672" y="117866"/>
                  </a:lnTo>
                  <a:lnTo>
                    <a:pt x="178193" y="111681"/>
                  </a:lnTo>
                  <a:lnTo>
                    <a:pt x="178943" y="106982"/>
                  </a:lnTo>
                  <a:lnTo>
                    <a:pt x="149466" y="66291"/>
                  </a:lnTo>
                  <a:lnTo>
                    <a:pt x="150050" y="62621"/>
                  </a:lnTo>
                  <a:close/>
                </a:path>
                <a:path w="333375" h="288290" extrusionOk="0">
                  <a:moveTo>
                    <a:pt x="192257" y="48930"/>
                  </a:moveTo>
                  <a:lnTo>
                    <a:pt x="163004" y="48930"/>
                  </a:lnTo>
                  <a:lnTo>
                    <a:pt x="171538" y="50289"/>
                  </a:lnTo>
                  <a:lnTo>
                    <a:pt x="201028" y="90980"/>
                  </a:lnTo>
                  <a:lnTo>
                    <a:pt x="205727" y="91729"/>
                  </a:lnTo>
                  <a:lnTo>
                    <a:pt x="214490" y="85367"/>
                  </a:lnTo>
                  <a:lnTo>
                    <a:pt x="215239" y="80668"/>
                  </a:lnTo>
                  <a:lnTo>
                    <a:pt x="192257" y="48930"/>
                  </a:lnTo>
                  <a:close/>
                </a:path>
                <a:path w="333375" h="288290" extrusionOk="0">
                  <a:moveTo>
                    <a:pt x="120632" y="49423"/>
                  </a:moveTo>
                  <a:lnTo>
                    <a:pt x="92964" y="68133"/>
                  </a:lnTo>
                  <a:lnTo>
                    <a:pt x="110326" y="68133"/>
                  </a:lnTo>
                  <a:lnTo>
                    <a:pt x="117932" y="62621"/>
                  </a:lnTo>
                  <a:lnTo>
                    <a:pt x="150050" y="62621"/>
                  </a:lnTo>
                  <a:lnTo>
                    <a:pt x="150825" y="57757"/>
                  </a:lnTo>
                  <a:lnTo>
                    <a:pt x="153821" y="55585"/>
                  </a:lnTo>
                  <a:lnTo>
                    <a:pt x="137642" y="55585"/>
                  </a:lnTo>
                  <a:lnTo>
                    <a:pt x="129584" y="51114"/>
                  </a:lnTo>
                  <a:lnTo>
                    <a:pt x="120632" y="49423"/>
                  </a:lnTo>
                  <a:close/>
                </a:path>
                <a:path w="333375" h="288290" extrusionOk="0">
                  <a:moveTo>
                    <a:pt x="162937" y="35788"/>
                  </a:moveTo>
                  <a:lnTo>
                    <a:pt x="137642" y="55585"/>
                  </a:lnTo>
                  <a:lnTo>
                    <a:pt x="153821" y="55585"/>
                  </a:lnTo>
                  <a:lnTo>
                    <a:pt x="163004" y="48930"/>
                  </a:lnTo>
                  <a:lnTo>
                    <a:pt x="192257" y="48930"/>
                  </a:lnTo>
                  <a:lnTo>
                    <a:pt x="190601" y="46644"/>
                  </a:lnTo>
                  <a:lnTo>
                    <a:pt x="191836" y="38872"/>
                  </a:lnTo>
                  <a:lnTo>
                    <a:pt x="177990" y="38872"/>
                  </a:lnTo>
                  <a:lnTo>
                    <a:pt x="170665" y="36308"/>
                  </a:lnTo>
                  <a:lnTo>
                    <a:pt x="162937" y="35788"/>
                  </a:lnTo>
                  <a:close/>
                </a:path>
                <a:path w="333375" h="288290" extrusionOk="0">
                  <a:moveTo>
                    <a:pt x="210413" y="16563"/>
                  </a:moveTo>
                  <a:lnTo>
                    <a:pt x="177990" y="38872"/>
                  </a:lnTo>
                  <a:lnTo>
                    <a:pt x="191836" y="38872"/>
                  </a:lnTo>
                  <a:lnTo>
                    <a:pt x="191947" y="38174"/>
                  </a:lnTo>
                  <a:lnTo>
                    <a:pt x="204025" y="29423"/>
                  </a:lnTo>
                  <a:lnTo>
                    <a:pt x="230071" y="29423"/>
                  </a:lnTo>
                  <a:lnTo>
                    <a:pt x="229031" y="27988"/>
                  </a:lnTo>
                  <a:lnTo>
                    <a:pt x="220699" y="20316"/>
                  </a:lnTo>
                  <a:lnTo>
                    <a:pt x="210413" y="16563"/>
                  </a:lnTo>
                  <a:close/>
                </a:path>
              </a:pathLst>
            </a:custGeom>
            <a:solidFill>
              <a:srgbClr val="006940"/>
            </a:solidFill>
            <a:ln>
              <a:solidFill>
                <a:srgbClr val="00694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rgbClr val="00694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1;p1">
              <a:hlinkClick r:id="rId4"/>
              <a:extLst>
                <a:ext uri="{FF2B5EF4-FFF2-40B4-BE49-F238E27FC236}">
                  <a16:creationId xmlns:a16="http://schemas.microsoft.com/office/drawing/2014/main" id="{DC4334A9-15C8-5EC9-0B2C-18841B3FDC83}"/>
                </a:ext>
              </a:extLst>
            </p:cNvPr>
            <p:cNvSpPr/>
            <p:nvPr/>
          </p:nvSpPr>
          <p:spPr>
            <a:xfrm>
              <a:off x="8375162" y="6411290"/>
              <a:ext cx="747909" cy="294912"/>
            </a:xfrm>
            <a:custGeom>
              <a:avLst/>
              <a:gdLst/>
              <a:ahLst/>
              <a:cxnLst/>
              <a:rect l="l" t="t" r="r" b="b"/>
              <a:pathLst>
                <a:path w="1508125" h="246379" extrusionOk="0">
                  <a:moveTo>
                    <a:pt x="66205" y="0"/>
                  </a:moveTo>
                  <a:lnTo>
                    <a:pt x="27930" y="1034"/>
                  </a:lnTo>
                  <a:lnTo>
                    <a:pt x="8275" y="8275"/>
                  </a:lnTo>
                  <a:lnTo>
                    <a:pt x="1034" y="27930"/>
                  </a:lnTo>
                  <a:lnTo>
                    <a:pt x="0" y="66205"/>
                  </a:lnTo>
                  <a:lnTo>
                    <a:pt x="0" y="179552"/>
                  </a:lnTo>
                  <a:lnTo>
                    <a:pt x="1034" y="217827"/>
                  </a:lnTo>
                  <a:lnTo>
                    <a:pt x="8275" y="237482"/>
                  </a:lnTo>
                  <a:lnTo>
                    <a:pt x="27930" y="244723"/>
                  </a:lnTo>
                  <a:lnTo>
                    <a:pt x="66205" y="245757"/>
                  </a:lnTo>
                  <a:lnTo>
                    <a:pt x="1441310" y="245757"/>
                  </a:lnTo>
                  <a:lnTo>
                    <a:pt x="1479585" y="244723"/>
                  </a:lnTo>
                  <a:lnTo>
                    <a:pt x="1499239" y="237482"/>
                  </a:lnTo>
                  <a:lnTo>
                    <a:pt x="1506480" y="217827"/>
                  </a:lnTo>
                  <a:lnTo>
                    <a:pt x="1507515" y="179552"/>
                  </a:lnTo>
                  <a:lnTo>
                    <a:pt x="1507515" y="66205"/>
                  </a:lnTo>
                  <a:lnTo>
                    <a:pt x="1506480" y="27930"/>
                  </a:lnTo>
                  <a:lnTo>
                    <a:pt x="1499239" y="8275"/>
                  </a:lnTo>
                  <a:lnTo>
                    <a:pt x="1479585" y="1034"/>
                  </a:lnTo>
                  <a:lnTo>
                    <a:pt x="1441310" y="0"/>
                  </a:lnTo>
                  <a:lnTo>
                    <a:pt x="66205" y="0"/>
                  </a:lnTo>
                  <a:close/>
                </a:path>
              </a:pathLst>
            </a:custGeom>
            <a:noFill/>
            <a:ln w="11675" cap="flat" cmpd="sng">
              <a:solidFill>
                <a:srgbClr val="0069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rgbClr val="00694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3;p1">
              <a:extLst>
                <a:ext uri="{FF2B5EF4-FFF2-40B4-BE49-F238E27FC236}">
                  <a16:creationId xmlns:a16="http://schemas.microsoft.com/office/drawing/2014/main" id="{AE06BBE9-443A-DADD-E222-F730CFC0C31D}"/>
                </a:ext>
              </a:extLst>
            </p:cNvPr>
            <p:cNvSpPr txBox="1"/>
            <p:nvPr/>
          </p:nvSpPr>
          <p:spPr>
            <a:xfrm>
              <a:off x="8149949" y="6465621"/>
              <a:ext cx="1128910" cy="189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5575" rIns="0" bIns="0" anchor="t" anchorCtr="0">
              <a:spAutoFit/>
            </a:bodyPr>
            <a:lstStyle/>
            <a:p>
              <a:pPr marL="120650" algn="ctr"/>
              <a:r>
                <a:rPr lang="en-US" sz="1000" u="sng" dirty="0">
                  <a:solidFill>
                    <a:srgbClr val="006940"/>
                  </a:solidFill>
                  <a:latin typeface="Calibri"/>
                  <a:ea typeface="Calibri"/>
                  <a:cs typeface="Calibri"/>
                </a:rPr>
                <a:t>BALI™ Blue</a:t>
              </a:r>
              <a:endParaRPr lang="en-US" sz="1000" u="sng"/>
            </a:p>
          </p:txBody>
        </p:sp>
      </p:grpSp>
    </p:spTree>
    <p:extLst>
      <p:ext uri="{BB962C8B-B14F-4D97-AF65-F5344CB8AC3E}">
        <p14:creationId xmlns:p14="http://schemas.microsoft.com/office/powerpoint/2010/main" val="161643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FCDE95-E0E2-86F1-EDDB-24A531DD8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1801</a:t>
            </a:r>
            <a:r>
              <a:rPr lang="en-US" sz="2400" b="1" dirty="0"/>
              <a:t>™ </a:t>
            </a:r>
            <a:endParaRPr lang="en-US" dirty="0">
              <a:solidFill>
                <a:srgbClr val="000000"/>
              </a:solidFill>
            </a:endParaRPr>
          </a:p>
          <a:p>
            <a:pPr indent="-304165"/>
            <a:endParaRPr lang="en-US" sz="2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E9E2C-884E-A699-D1E5-A1C8585472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Scaevola </a:t>
            </a:r>
            <a:r>
              <a:rPr lang="en-US" err="1">
                <a:latin typeface="Calibri"/>
                <a:ea typeface="Calibri"/>
                <a:cs typeface="Calibri"/>
              </a:rPr>
              <a:t>aemula</a:t>
            </a:r>
            <a:endParaRPr lang="en-US" i="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i="1" dirty="0">
              <a:ea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312B2-0660-F86D-97F7-A5354701E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796" y="1288839"/>
            <a:ext cx="6152139" cy="461665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156845" indent="-156845">
              <a:lnSpc>
                <a:spcPct val="100000"/>
              </a:lnSpc>
              <a:spcBef>
                <a:spcPts val="200"/>
              </a:spcBef>
              <a:buFont typeface="Arial,Sans-Serif" panose="020F050202020403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Keep the temperatures moderately warm to allow plants to continue to have a good development (average daily temperature at 68 to 70 F (20 to 21 C).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US" sz="1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7A41FC-7FFB-C685-53AE-935947205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915198"/>
              </p:ext>
            </p:extLst>
          </p:nvPr>
        </p:nvGraphicFramePr>
        <p:xfrm>
          <a:off x="610396" y="2260805"/>
          <a:ext cx="5279864" cy="254783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51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7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Average Time </a:t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(from liners)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Pinch/ Daylength Modification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Fertilization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Plant Growth Regulator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 to 7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wks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Day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kern="1200" noProof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pinch for better branching and uniformity - suggested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algn="ctr"/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Night interruption or extended day- Optional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100-150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ppm 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Spray Daminozide @ 2500 to 3750 </a:t>
                      </a: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  <a:sym typeface="Arial"/>
                        </a:rPr>
                        <a:t>ppm 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Paclobutrazol </a:t>
                      </a: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  <a:sym typeface="Arial"/>
                        </a:rPr>
                        <a:t>drench </a:t>
                      </a: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@ 1 to 2 ppm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(12 cm) 5” pot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68°-70° F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(20°-21° 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to 9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wks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 plant per pot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Soil EC  1.0 - 1.2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pH 5.8 to 6.2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(15 cm) 6 ½”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26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to 9 </a:t>
                      </a:r>
                      <a:r>
                        <a:rPr lang="en-US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wks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682330"/>
                  </a:ext>
                </a:extLst>
              </a:tr>
              <a:tr h="27326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 cm) 8 ” 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 plants per container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3284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5AA30B-7403-749A-31BE-BAE1FEABD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231512"/>
              </p:ext>
            </p:extLst>
          </p:nvPr>
        </p:nvGraphicFramePr>
        <p:xfrm>
          <a:off x="6096796" y="2258067"/>
          <a:ext cx="5880048" cy="111628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05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8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Aphids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ACETAMIPRID, FLONICAMID, IMIDACLOPRID,DICHLORVOS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METHIOCARB, ACRINATHRIN, ABAMECTIN, DICHLORVOS, SPINOSAD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Diseases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Botrytis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CYPRODINIL+FLUDIOXONIL, IPRODIONE, POLYOXIN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Pythium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PROPAMOCARB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Phytophthora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PROPAMOCARB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3AF11F7-C618-00E1-69DA-E248AD181543}"/>
              </a:ext>
            </a:extLst>
          </p:cNvPr>
          <p:cNvSpPr/>
          <p:nvPr/>
        </p:nvSpPr>
        <p:spPr>
          <a:xfrm>
            <a:off x="1360331" y="5166434"/>
            <a:ext cx="5497669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Clr>
                <a:srgbClr val="000000"/>
              </a:buClr>
              <a:buFont typeface="Arial,Sans-Serif" panose="020B0604020202020204" pitchFamily="34" charset="0"/>
              <a:buChar char="•"/>
            </a:pPr>
            <a:r>
              <a:rPr lang="en-US" sz="12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Arial"/>
              </a:rPr>
              <a:t>PGR - 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Arial"/>
              </a:rPr>
              <a:t>Spray Daminozide at 2500 to 3750 ppm for finishing plants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Arial"/>
            </a:endParaRPr>
          </a:p>
          <a:p>
            <a:pPr marL="171450" indent="-171450">
              <a:buClr>
                <a:srgbClr val="000000"/>
              </a:buClr>
              <a:buFont typeface="Arial,Sans-Serif" panose="020B0604020202020204" pitchFamily="34" charset="0"/>
              <a:buChar char="•"/>
            </a:pPr>
            <a:r>
              <a:rPr lang="en-US" sz="1200" dirty="0" err="1"/>
              <a:t>Uniconzole</a:t>
            </a:r>
            <a:r>
              <a:rPr lang="en-US" sz="1200" dirty="0">
                <a:latin typeface="Calibri"/>
                <a:ea typeface="Calibri"/>
                <a:cs typeface="Calibri"/>
              </a:rPr>
              <a:t> 2-5 ppm if  required 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Arial"/>
              </a:rPr>
              <a:t>for finishing.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71450" indent="-171450">
              <a:buFont typeface="Arial,Sans-Serif" panose="020B0604020202020204" pitchFamily="34" charset="0"/>
              <a:buChar char="•"/>
            </a:pPr>
            <a:r>
              <a:rPr lang="en-US" sz="12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Arial"/>
              </a:rPr>
              <a:t>Drench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Arial"/>
              </a:rPr>
              <a:t> a broad spectrum fungicide after transplant</a:t>
            </a:r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1450" indent="-171450">
              <a:buFont typeface="Arial,Sans-Serif" panose="020B0604020202020204" pitchFamily="34" charset="0"/>
              <a:buChar char="•"/>
            </a:pPr>
            <a:r>
              <a:rPr lang="en-US" sz="12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Arial"/>
              </a:rPr>
              <a:t>Scout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Arial"/>
              </a:rPr>
              <a:t> for Aphids and Fungus Gnats and Mites</a:t>
            </a:r>
          </a:p>
        </p:txBody>
      </p:sp>
      <p:pic>
        <p:nvPicPr>
          <p:cNvPr id="8" name="Picture 9" descr="Z:\BEDDING\2021\PPT\מצגת 2021 מעודכנת\focus icon.png">
            <a:extLst>
              <a:ext uri="{FF2B5EF4-FFF2-40B4-BE49-F238E27FC236}">
                <a16:creationId xmlns:a16="http://schemas.microsoft.com/office/drawing/2014/main" id="{E095E2B6-97B1-567A-55E9-E36477AA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76" y="5292714"/>
            <a:ext cx="469152" cy="4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5C45627-3A15-DEFB-CBD0-F704E46C4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748755"/>
              </p:ext>
            </p:extLst>
          </p:nvPr>
        </p:nvGraphicFramePr>
        <p:xfrm>
          <a:off x="6096000" y="3575255"/>
          <a:ext cx="5913121" cy="145669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3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5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5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7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Finishing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Light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PGR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Fungicide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5 Transplant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 to 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 to 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68° to 70° F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(20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°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to 21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°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C)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feed 100 to 150 ppm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B-9 as needed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Spray fungicide after transplant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Spray Daminozide @ 2500 to 3750 ppm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</a:t>
                      </a:r>
                    </a:p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to 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 to 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1.0 to 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68° to 70° F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(20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°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to 21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°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C)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feed 100 to 150 ppm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err="1"/>
                        <a:t>Uniconzole</a:t>
                      </a:r>
                      <a:r>
                        <a:rPr lang="en-US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if required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Paclobutrazol drench @ 1 to 2 ppm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79E2E84-4B55-B256-5AEB-9006D8585A75}"/>
              </a:ext>
            </a:extLst>
          </p:cNvPr>
          <p:cNvSpPr txBox="1"/>
          <p:nvPr/>
        </p:nvSpPr>
        <p:spPr>
          <a:xfrm>
            <a:off x="8238615" y="179555"/>
            <a:ext cx="29475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694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For additional information and availability: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1A5F19-A837-A19B-CD03-4A18001FF5CA}"/>
              </a:ext>
            </a:extLst>
          </p:cNvPr>
          <p:cNvGrpSpPr/>
          <p:nvPr/>
        </p:nvGrpSpPr>
        <p:grpSpPr>
          <a:xfrm>
            <a:off x="10847133" y="170271"/>
            <a:ext cx="1161988" cy="382641"/>
            <a:chOff x="8149949" y="6411290"/>
            <a:chExt cx="1161988" cy="382641"/>
          </a:xfrm>
        </p:grpSpPr>
        <p:sp>
          <p:nvSpPr>
            <p:cNvPr id="18" name="Google Shape;130;p1">
              <a:extLst>
                <a:ext uri="{FF2B5EF4-FFF2-40B4-BE49-F238E27FC236}">
                  <a16:creationId xmlns:a16="http://schemas.microsoft.com/office/drawing/2014/main" id="{2630F618-8157-E98C-5DA9-BBC72BA913DC}"/>
                </a:ext>
              </a:extLst>
            </p:cNvPr>
            <p:cNvSpPr/>
            <p:nvPr/>
          </p:nvSpPr>
          <p:spPr>
            <a:xfrm>
              <a:off x="9079605" y="6504705"/>
              <a:ext cx="232332" cy="214684"/>
            </a:xfrm>
            <a:custGeom>
              <a:avLst/>
              <a:gdLst/>
              <a:ahLst/>
              <a:cxnLst/>
              <a:rect l="l" t="t" r="r" b="b"/>
              <a:pathLst>
                <a:path w="333375" h="288290" extrusionOk="0">
                  <a:moveTo>
                    <a:pt x="111988" y="194815"/>
                  </a:moveTo>
                  <a:lnTo>
                    <a:pt x="82296" y="225194"/>
                  </a:lnTo>
                  <a:lnTo>
                    <a:pt x="82892" y="232966"/>
                  </a:lnTo>
                  <a:lnTo>
                    <a:pt x="89814" y="246619"/>
                  </a:lnTo>
                  <a:lnTo>
                    <a:pt x="95732" y="251699"/>
                  </a:lnTo>
                  <a:lnTo>
                    <a:pt x="103009" y="254074"/>
                  </a:lnTo>
                  <a:lnTo>
                    <a:pt x="118033" y="260855"/>
                  </a:lnTo>
                  <a:lnTo>
                    <a:pt x="123164" y="262798"/>
                  </a:lnTo>
                  <a:lnTo>
                    <a:pt x="146240" y="271896"/>
                  </a:lnTo>
                  <a:lnTo>
                    <a:pt x="158104" y="276459"/>
                  </a:lnTo>
                  <a:lnTo>
                    <a:pt x="169506" y="280451"/>
                  </a:lnTo>
                  <a:lnTo>
                    <a:pt x="171780" y="281188"/>
                  </a:lnTo>
                  <a:lnTo>
                    <a:pt x="176187" y="282788"/>
                  </a:lnTo>
                  <a:lnTo>
                    <a:pt x="185744" y="285991"/>
                  </a:lnTo>
                  <a:lnTo>
                    <a:pt x="195908" y="287838"/>
                  </a:lnTo>
                  <a:lnTo>
                    <a:pt x="206660" y="286744"/>
                  </a:lnTo>
                  <a:lnTo>
                    <a:pt x="217982" y="281125"/>
                  </a:lnTo>
                  <a:lnTo>
                    <a:pt x="229427" y="272830"/>
                  </a:lnTo>
                  <a:lnTo>
                    <a:pt x="196643" y="272830"/>
                  </a:lnTo>
                  <a:lnTo>
                    <a:pt x="189664" y="271474"/>
                  </a:lnTo>
                  <a:lnTo>
                    <a:pt x="181292" y="268653"/>
                  </a:lnTo>
                  <a:lnTo>
                    <a:pt x="176580" y="266939"/>
                  </a:lnTo>
                  <a:lnTo>
                    <a:pt x="174142" y="266151"/>
                  </a:lnTo>
                  <a:lnTo>
                    <a:pt x="162749" y="262159"/>
                  </a:lnTo>
                  <a:lnTo>
                    <a:pt x="150895" y="257598"/>
                  </a:lnTo>
                  <a:lnTo>
                    <a:pt x="127838" y="248511"/>
                  </a:lnTo>
                  <a:lnTo>
                    <a:pt x="122707" y="246568"/>
                  </a:lnTo>
                  <a:lnTo>
                    <a:pt x="107683" y="239786"/>
                  </a:lnTo>
                  <a:lnTo>
                    <a:pt x="104228" y="238656"/>
                  </a:lnTo>
                  <a:lnTo>
                    <a:pt x="101409" y="236243"/>
                  </a:lnTo>
                  <a:lnTo>
                    <a:pt x="98107" y="229740"/>
                  </a:lnTo>
                  <a:lnTo>
                    <a:pt x="97828" y="226057"/>
                  </a:lnTo>
                  <a:lnTo>
                    <a:pt x="100101" y="219098"/>
                  </a:lnTo>
                  <a:lnTo>
                    <a:pt x="102222" y="216329"/>
                  </a:lnTo>
                  <a:lnTo>
                    <a:pt x="108458" y="211808"/>
                  </a:lnTo>
                  <a:lnTo>
                    <a:pt x="111569" y="209916"/>
                  </a:lnTo>
                  <a:lnTo>
                    <a:pt x="117957" y="207947"/>
                  </a:lnTo>
                  <a:lnTo>
                    <a:pt x="125927" y="207947"/>
                  </a:lnTo>
                  <a:lnTo>
                    <a:pt x="131203" y="207706"/>
                  </a:lnTo>
                  <a:lnTo>
                    <a:pt x="133299" y="205623"/>
                  </a:lnTo>
                  <a:lnTo>
                    <a:pt x="135229" y="200822"/>
                  </a:lnTo>
                  <a:lnTo>
                    <a:pt x="134886" y="198105"/>
                  </a:lnTo>
                  <a:lnTo>
                    <a:pt x="133000" y="195501"/>
                  </a:lnTo>
                  <a:lnTo>
                    <a:pt x="114439" y="195501"/>
                  </a:lnTo>
                  <a:lnTo>
                    <a:pt x="111988" y="194815"/>
                  </a:lnTo>
                  <a:close/>
                </a:path>
                <a:path w="333375" h="288290" extrusionOk="0">
                  <a:moveTo>
                    <a:pt x="230071" y="29423"/>
                  </a:moveTo>
                  <a:lnTo>
                    <a:pt x="204025" y="29423"/>
                  </a:lnTo>
                  <a:lnTo>
                    <a:pt x="212496" y="30782"/>
                  </a:lnTo>
                  <a:lnTo>
                    <a:pt x="316407" y="174203"/>
                  </a:lnTo>
                  <a:lnTo>
                    <a:pt x="318317" y="179368"/>
                  </a:lnTo>
                  <a:lnTo>
                    <a:pt x="317636" y="185279"/>
                  </a:lnTo>
                  <a:lnTo>
                    <a:pt x="314607" y="191164"/>
                  </a:lnTo>
                  <a:lnTo>
                    <a:pt x="309473" y="196250"/>
                  </a:lnTo>
                  <a:lnTo>
                    <a:pt x="209156" y="268958"/>
                  </a:lnTo>
                  <a:lnTo>
                    <a:pt x="202913" y="272173"/>
                  </a:lnTo>
                  <a:lnTo>
                    <a:pt x="196643" y="272830"/>
                  </a:lnTo>
                  <a:lnTo>
                    <a:pt x="229427" y="272830"/>
                  </a:lnTo>
                  <a:lnTo>
                    <a:pt x="318300" y="208417"/>
                  </a:lnTo>
                  <a:lnTo>
                    <a:pt x="327538" y="198920"/>
                  </a:lnTo>
                  <a:lnTo>
                    <a:pt x="332552" y="187649"/>
                  </a:lnTo>
                  <a:lnTo>
                    <a:pt x="333009" y="176002"/>
                  </a:lnTo>
                  <a:lnTo>
                    <a:pt x="328574" y="165377"/>
                  </a:lnTo>
                  <a:lnTo>
                    <a:pt x="230071" y="29423"/>
                  </a:lnTo>
                  <a:close/>
                </a:path>
                <a:path w="333375" h="288290" extrusionOk="0">
                  <a:moveTo>
                    <a:pt x="125927" y="207947"/>
                  </a:moveTo>
                  <a:lnTo>
                    <a:pt x="117957" y="207947"/>
                  </a:lnTo>
                  <a:lnTo>
                    <a:pt x="118706" y="208277"/>
                  </a:lnTo>
                  <a:lnTo>
                    <a:pt x="125927" y="207947"/>
                  </a:lnTo>
                  <a:close/>
                </a:path>
                <a:path w="333375" h="288290" extrusionOk="0">
                  <a:moveTo>
                    <a:pt x="30291" y="0"/>
                  </a:moveTo>
                  <a:lnTo>
                    <a:pt x="0" y="33500"/>
                  </a:lnTo>
                  <a:lnTo>
                    <a:pt x="1727" y="39939"/>
                  </a:lnTo>
                  <a:lnTo>
                    <a:pt x="114439" y="195501"/>
                  </a:lnTo>
                  <a:lnTo>
                    <a:pt x="133000" y="195501"/>
                  </a:lnTo>
                  <a:lnTo>
                    <a:pt x="16078" y="34110"/>
                  </a:lnTo>
                  <a:lnTo>
                    <a:pt x="15252" y="31201"/>
                  </a:lnTo>
                  <a:lnTo>
                    <a:pt x="15405" y="24204"/>
                  </a:lnTo>
                  <a:lnTo>
                    <a:pt x="17348" y="20165"/>
                  </a:lnTo>
                  <a:lnTo>
                    <a:pt x="24511" y="14971"/>
                  </a:lnTo>
                  <a:lnTo>
                    <a:pt x="28943" y="14386"/>
                  </a:lnTo>
                  <a:lnTo>
                    <a:pt x="54020" y="14386"/>
                  </a:lnTo>
                  <a:lnTo>
                    <a:pt x="48158" y="6297"/>
                  </a:lnTo>
                  <a:lnTo>
                    <a:pt x="42570" y="2639"/>
                  </a:lnTo>
                  <a:lnTo>
                    <a:pt x="36487" y="988"/>
                  </a:lnTo>
                  <a:lnTo>
                    <a:pt x="30291" y="0"/>
                  </a:lnTo>
                  <a:close/>
                </a:path>
                <a:path w="333375" h="288290" extrusionOk="0">
                  <a:moveTo>
                    <a:pt x="54020" y="14386"/>
                  </a:moveTo>
                  <a:lnTo>
                    <a:pt x="28943" y="14386"/>
                  </a:lnTo>
                  <a:lnTo>
                    <a:pt x="35636" y="16418"/>
                  </a:lnTo>
                  <a:lnTo>
                    <a:pt x="38150" y="18108"/>
                  </a:lnTo>
                  <a:lnTo>
                    <a:pt x="128854" y="143291"/>
                  </a:lnTo>
                  <a:lnTo>
                    <a:pt x="133553" y="144041"/>
                  </a:lnTo>
                  <a:lnTo>
                    <a:pt x="142138" y="137818"/>
                  </a:lnTo>
                  <a:lnTo>
                    <a:pt x="142887" y="133119"/>
                  </a:lnTo>
                  <a:lnTo>
                    <a:pt x="104394" y="79982"/>
                  </a:lnTo>
                  <a:lnTo>
                    <a:pt x="105752" y="71448"/>
                  </a:lnTo>
                  <a:lnTo>
                    <a:pt x="110326" y="68133"/>
                  </a:lnTo>
                  <a:lnTo>
                    <a:pt x="92964" y="68133"/>
                  </a:lnTo>
                  <a:lnTo>
                    <a:pt x="54020" y="14386"/>
                  </a:lnTo>
                  <a:close/>
                </a:path>
                <a:path w="333375" h="288290" extrusionOk="0">
                  <a:moveTo>
                    <a:pt x="150050" y="62621"/>
                  </a:moveTo>
                  <a:lnTo>
                    <a:pt x="117932" y="62621"/>
                  </a:lnTo>
                  <a:lnTo>
                    <a:pt x="126479" y="63980"/>
                  </a:lnTo>
                  <a:lnTo>
                    <a:pt x="164973" y="117117"/>
                  </a:lnTo>
                  <a:lnTo>
                    <a:pt x="169672" y="117866"/>
                  </a:lnTo>
                  <a:lnTo>
                    <a:pt x="178193" y="111681"/>
                  </a:lnTo>
                  <a:lnTo>
                    <a:pt x="178943" y="106982"/>
                  </a:lnTo>
                  <a:lnTo>
                    <a:pt x="149466" y="66291"/>
                  </a:lnTo>
                  <a:lnTo>
                    <a:pt x="150050" y="62621"/>
                  </a:lnTo>
                  <a:close/>
                </a:path>
                <a:path w="333375" h="288290" extrusionOk="0">
                  <a:moveTo>
                    <a:pt x="192257" y="48930"/>
                  </a:moveTo>
                  <a:lnTo>
                    <a:pt x="163004" y="48930"/>
                  </a:lnTo>
                  <a:lnTo>
                    <a:pt x="171538" y="50289"/>
                  </a:lnTo>
                  <a:lnTo>
                    <a:pt x="201028" y="90980"/>
                  </a:lnTo>
                  <a:lnTo>
                    <a:pt x="205727" y="91729"/>
                  </a:lnTo>
                  <a:lnTo>
                    <a:pt x="214490" y="85367"/>
                  </a:lnTo>
                  <a:lnTo>
                    <a:pt x="215239" y="80668"/>
                  </a:lnTo>
                  <a:lnTo>
                    <a:pt x="192257" y="48930"/>
                  </a:lnTo>
                  <a:close/>
                </a:path>
                <a:path w="333375" h="288290" extrusionOk="0">
                  <a:moveTo>
                    <a:pt x="120632" y="49423"/>
                  </a:moveTo>
                  <a:lnTo>
                    <a:pt x="92964" y="68133"/>
                  </a:lnTo>
                  <a:lnTo>
                    <a:pt x="110326" y="68133"/>
                  </a:lnTo>
                  <a:lnTo>
                    <a:pt x="117932" y="62621"/>
                  </a:lnTo>
                  <a:lnTo>
                    <a:pt x="150050" y="62621"/>
                  </a:lnTo>
                  <a:lnTo>
                    <a:pt x="150825" y="57757"/>
                  </a:lnTo>
                  <a:lnTo>
                    <a:pt x="153821" y="55585"/>
                  </a:lnTo>
                  <a:lnTo>
                    <a:pt x="137642" y="55585"/>
                  </a:lnTo>
                  <a:lnTo>
                    <a:pt x="129584" y="51114"/>
                  </a:lnTo>
                  <a:lnTo>
                    <a:pt x="120632" y="49423"/>
                  </a:lnTo>
                  <a:close/>
                </a:path>
                <a:path w="333375" h="288290" extrusionOk="0">
                  <a:moveTo>
                    <a:pt x="162937" y="35788"/>
                  </a:moveTo>
                  <a:lnTo>
                    <a:pt x="137642" y="55585"/>
                  </a:lnTo>
                  <a:lnTo>
                    <a:pt x="153821" y="55585"/>
                  </a:lnTo>
                  <a:lnTo>
                    <a:pt x="163004" y="48930"/>
                  </a:lnTo>
                  <a:lnTo>
                    <a:pt x="192257" y="48930"/>
                  </a:lnTo>
                  <a:lnTo>
                    <a:pt x="190601" y="46644"/>
                  </a:lnTo>
                  <a:lnTo>
                    <a:pt x="191836" y="38872"/>
                  </a:lnTo>
                  <a:lnTo>
                    <a:pt x="177990" y="38872"/>
                  </a:lnTo>
                  <a:lnTo>
                    <a:pt x="170665" y="36308"/>
                  </a:lnTo>
                  <a:lnTo>
                    <a:pt x="162937" y="35788"/>
                  </a:lnTo>
                  <a:close/>
                </a:path>
                <a:path w="333375" h="288290" extrusionOk="0">
                  <a:moveTo>
                    <a:pt x="210413" y="16563"/>
                  </a:moveTo>
                  <a:lnTo>
                    <a:pt x="177990" y="38872"/>
                  </a:lnTo>
                  <a:lnTo>
                    <a:pt x="191836" y="38872"/>
                  </a:lnTo>
                  <a:lnTo>
                    <a:pt x="191947" y="38174"/>
                  </a:lnTo>
                  <a:lnTo>
                    <a:pt x="204025" y="29423"/>
                  </a:lnTo>
                  <a:lnTo>
                    <a:pt x="230071" y="29423"/>
                  </a:lnTo>
                  <a:lnTo>
                    <a:pt x="229031" y="27988"/>
                  </a:lnTo>
                  <a:lnTo>
                    <a:pt x="220699" y="20316"/>
                  </a:lnTo>
                  <a:lnTo>
                    <a:pt x="210413" y="16563"/>
                  </a:lnTo>
                  <a:close/>
                </a:path>
              </a:pathLst>
            </a:custGeom>
            <a:solidFill>
              <a:srgbClr val="006940"/>
            </a:solidFill>
            <a:ln>
              <a:solidFill>
                <a:srgbClr val="00694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rgbClr val="00694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1;p1">
              <a:hlinkClick r:id="rId3"/>
              <a:extLst>
                <a:ext uri="{FF2B5EF4-FFF2-40B4-BE49-F238E27FC236}">
                  <a16:creationId xmlns:a16="http://schemas.microsoft.com/office/drawing/2014/main" id="{E660E917-6C82-C4A5-87CD-291EE82548F5}"/>
                </a:ext>
              </a:extLst>
            </p:cNvPr>
            <p:cNvSpPr/>
            <p:nvPr/>
          </p:nvSpPr>
          <p:spPr>
            <a:xfrm>
              <a:off x="8375162" y="6411290"/>
              <a:ext cx="747909" cy="294912"/>
            </a:xfrm>
            <a:custGeom>
              <a:avLst/>
              <a:gdLst/>
              <a:ahLst/>
              <a:cxnLst/>
              <a:rect l="l" t="t" r="r" b="b"/>
              <a:pathLst>
                <a:path w="1508125" h="246379" extrusionOk="0">
                  <a:moveTo>
                    <a:pt x="66205" y="0"/>
                  </a:moveTo>
                  <a:lnTo>
                    <a:pt x="27930" y="1034"/>
                  </a:lnTo>
                  <a:lnTo>
                    <a:pt x="8275" y="8275"/>
                  </a:lnTo>
                  <a:lnTo>
                    <a:pt x="1034" y="27930"/>
                  </a:lnTo>
                  <a:lnTo>
                    <a:pt x="0" y="66205"/>
                  </a:lnTo>
                  <a:lnTo>
                    <a:pt x="0" y="179552"/>
                  </a:lnTo>
                  <a:lnTo>
                    <a:pt x="1034" y="217827"/>
                  </a:lnTo>
                  <a:lnTo>
                    <a:pt x="8275" y="237482"/>
                  </a:lnTo>
                  <a:lnTo>
                    <a:pt x="27930" y="244723"/>
                  </a:lnTo>
                  <a:lnTo>
                    <a:pt x="66205" y="245757"/>
                  </a:lnTo>
                  <a:lnTo>
                    <a:pt x="1441310" y="245757"/>
                  </a:lnTo>
                  <a:lnTo>
                    <a:pt x="1479585" y="244723"/>
                  </a:lnTo>
                  <a:lnTo>
                    <a:pt x="1499239" y="237482"/>
                  </a:lnTo>
                  <a:lnTo>
                    <a:pt x="1506480" y="217827"/>
                  </a:lnTo>
                  <a:lnTo>
                    <a:pt x="1507515" y="179552"/>
                  </a:lnTo>
                  <a:lnTo>
                    <a:pt x="1507515" y="66205"/>
                  </a:lnTo>
                  <a:lnTo>
                    <a:pt x="1506480" y="27930"/>
                  </a:lnTo>
                  <a:lnTo>
                    <a:pt x="1499239" y="8275"/>
                  </a:lnTo>
                  <a:lnTo>
                    <a:pt x="1479585" y="1034"/>
                  </a:lnTo>
                  <a:lnTo>
                    <a:pt x="1441310" y="0"/>
                  </a:lnTo>
                  <a:lnTo>
                    <a:pt x="66205" y="0"/>
                  </a:lnTo>
                  <a:close/>
                </a:path>
              </a:pathLst>
            </a:custGeom>
            <a:noFill/>
            <a:ln w="11675" cap="flat" cmpd="sng">
              <a:solidFill>
                <a:srgbClr val="0069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rgbClr val="00694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3;p1">
              <a:extLst>
                <a:ext uri="{FF2B5EF4-FFF2-40B4-BE49-F238E27FC236}">
                  <a16:creationId xmlns:a16="http://schemas.microsoft.com/office/drawing/2014/main" id="{D8268538-F9EE-3FD2-2292-8B8B3E81A88F}"/>
                </a:ext>
              </a:extLst>
            </p:cNvPr>
            <p:cNvSpPr txBox="1"/>
            <p:nvPr/>
          </p:nvSpPr>
          <p:spPr>
            <a:xfrm>
              <a:off x="8149949" y="6465621"/>
              <a:ext cx="1128910" cy="328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5575" rIns="0" bIns="0" anchor="t" anchorCtr="0">
              <a:spAutoFit/>
            </a:bodyPr>
            <a:lstStyle/>
            <a:p>
              <a:pPr algn="ctr"/>
              <a:r>
                <a:rPr lang="en-US" sz="1000" u="sng" dirty="0">
                  <a:solidFill>
                    <a:srgbClr val="006940"/>
                  </a:solidFill>
                  <a:latin typeface="Calibri"/>
                  <a:ea typeface="Calibri"/>
                  <a:cs typeface="Calibri"/>
                  <a:sym typeface="Open Sans"/>
                </a:rPr>
                <a:t>BALI</a:t>
              </a:r>
              <a:r>
                <a:rPr lang="en-US" sz="1000" b="0" i="0" u="sng" strike="noStrike" cap="none" dirty="0">
                  <a:solidFill>
                    <a:srgbClr val="006940"/>
                  </a:solidFill>
                  <a:latin typeface="Calibri"/>
                  <a:ea typeface="Calibri"/>
                  <a:cs typeface="Calibri"/>
                  <a:sym typeface="Open Sans"/>
                </a:rPr>
                <a:t>™</a:t>
              </a:r>
              <a:r>
                <a:rPr lang="en-US" sz="1000" u="sng" dirty="0">
                  <a:solidFill>
                    <a:srgbClr val="006940"/>
                  </a:solidFill>
                  <a:latin typeface="Calibri"/>
                  <a:ea typeface="Calibri"/>
                  <a:cs typeface="Calibri"/>
                  <a:sym typeface="Open Sans"/>
                </a:rPr>
                <a:t> Blue</a:t>
              </a:r>
              <a:endParaRPr lang="en-US" sz="10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  <a:p>
              <a:pPr marL="12065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Font typeface="Arial"/>
                <a:buNone/>
              </a:pPr>
              <a:endParaRPr lang="en-US" sz="900" b="0" i="0" strike="noStrike" cap="none" dirty="0">
                <a:solidFill>
                  <a:srgbClr val="006940"/>
                </a:solidFill>
                <a:latin typeface="Open Sans"/>
                <a:ea typeface="Open Sans"/>
                <a:cs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163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4064</TotalTime>
  <Words>681</Words>
  <Application>Microsoft Office PowerPoint</Application>
  <PresentationFormat>Widescreen</PresentationFormat>
  <Paragraphs>154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Ortal Zemach</dc:creator>
  <cp:lastModifiedBy>Ohad Shafran</cp:lastModifiedBy>
  <cp:revision>299</cp:revision>
  <dcterms:created xsi:type="dcterms:W3CDTF">2024-07-02T07:04:08Z</dcterms:created>
  <dcterms:modified xsi:type="dcterms:W3CDTF">2025-09-15T06:37:05Z</dcterms:modified>
</cp:coreProperties>
</file>